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 id="2147483700" r:id="rId6"/>
  </p:sldMasterIdLst>
  <p:notesMasterIdLst>
    <p:notesMasterId r:id="rId43"/>
  </p:notesMasterIdLst>
  <p:handoutMasterIdLst>
    <p:handoutMasterId r:id="rId44"/>
  </p:handoutMasterIdLst>
  <p:sldIdLst>
    <p:sldId id="1448943502" r:id="rId7"/>
    <p:sldId id="325" r:id="rId8"/>
    <p:sldId id="2273" r:id="rId9"/>
    <p:sldId id="474" r:id="rId10"/>
    <p:sldId id="530" r:id="rId11"/>
    <p:sldId id="2281" r:id="rId12"/>
    <p:sldId id="2283" r:id="rId13"/>
    <p:sldId id="2147376098" r:id="rId14"/>
    <p:sldId id="2289" r:id="rId15"/>
    <p:sldId id="2147376099" r:id="rId16"/>
    <p:sldId id="2147375962" r:id="rId17"/>
    <p:sldId id="2147375963" r:id="rId18"/>
    <p:sldId id="2291" r:id="rId19"/>
    <p:sldId id="2290" r:id="rId20"/>
    <p:sldId id="2296" r:id="rId21"/>
    <p:sldId id="2297" r:id="rId22"/>
    <p:sldId id="2299" r:id="rId23"/>
    <p:sldId id="2298" r:id="rId24"/>
    <p:sldId id="2300" r:id="rId25"/>
    <p:sldId id="2301" r:id="rId26"/>
    <p:sldId id="532" r:id="rId27"/>
    <p:sldId id="1448942349" r:id="rId28"/>
    <p:sldId id="2134805446" r:id="rId29"/>
    <p:sldId id="2134805449" r:id="rId30"/>
    <p:sldId id="2147376249" r:id="rId31"/>
    <p:sldId id="2147376097" r:id="rId32"/>
    <p:sldId id="2147375964" r:id="rId33"/>
    <p:sldId id="362" r:id="rId34"/>
    <p:sldId id="2147376083" r:id="rId35"/>
    <p:sldId id="2147376000" r:id="rId36"/>
    <p:sldId id="2147375981" r:id="rId37"/>
    <p:sldId id="2147376030" r:id="rId38"/>
    <p:sldId id="2147376001" r:id="rId39"/>
    <p:sldId id="363" r:id="rId40"/>
    <p:sldId id="518" r:id="rId41"/>
    <p:sldId id="238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3190F-CAAE-9622-1CC0-865F094312C5}" name="milica.hayle@aon.ca" initials="mi" userId="S::urn:spo:guest#milica.hayle@aon.ca::" providerId="AD"/>
  <p188:author id="{0C9CC165-99D0-F5A9-1593-120EB1BB8AFC}" name="akilah.carr@hays.com" initials="ak" userId="S::urn:spo:guest#akilah.carr@hays.com::" providerId="AD"/>
  <p188:author id="{AAD85C78-EB31-583C-C6B5-4F02756A772F}" name="Jeanne Stevens" initials="JS" userId="S::jeanne51@michaels.com::3bf6b809-de32-4bc0-a13d-12bc00e90ca3" providerId="AD"/>
  <p188:author id="{4D14867E-E008-FDF9-EBE6-F280A04778A1}" name="Laura Katz" initials="LK" userId="S::Laura.Katz@bunzlusa.com::2ff4b8ed-7c49-4d5a-b2b4-2aca4d94a513" providerId="AD"/>
  <p188:author id="{FF2BEC9B-0831-EE75-E52F-D39BBF6843A3}" name="Wilson, Brianna" initials="WB" userId="S::brianna.wilson@canadalife.com::278bc49e-033a-4e85-911e-02c4b6aa9772" providerId="AD"/>
  <p188:author id="{2311C0B9-2302-652D-AB76-99A6FE94AF2B}" name="Riding, David" initials="RD" userId="S::david.riding@canadalife.com::c38c581e-7dfb-4ef0-8332-7406b5077c27" providerId="AD"/>
  <p188:author id="{C373B3BD-AEEF-2202-3D47-73EA8510B9BC}" name="Reggie Hall" initials="RH" userId="cf3bcf8ce3d5c9ef" providerId="Windows Live"/>
  <p188:author id="{88DACBE6-0232-9CC2-1D55-F8B47E2D2E0E}" name="jeanne51" initials="je" userId="S::jeanne51_michaels.com#ext#@769372677.onmicrosoft.com::a6b67b04-a73b-4050-b3f7-8bf9b5d22d15" providerId="AD"/>
  <p188:author id="{46B7B6FB-B8AA-43E6-A614-A220ABF0A4E0}" name="Wilson, Brianna" initials="WB" userId="S::Brianna.Wilson@canadalife.com::278bc49e-033a-4e85-911e-02c4b6aa97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Katz - Bunzl Burlington" initials="LKBB" lastIdx="60" clrIdx="0">
    <p:extLst>
      <p:ext uri="{19B8F6BF-5375-455C-9EA6-DF929625EA0E}">
        <p15:presenceInfo xmlns:p15="http://schemas.microsoft.com/office/powerpoint/2012/main" userId="S::Laura.Katz@bunzlusa.com::2ff4b8ed-7c49-4d5a-b2b4-2aca4d94a513" providerId="AD"/>
      </p:ext>
    </p:extLst>
  </p:cmAuthor>
  <p:cmAuthor id="2" name="Gibbens, Morgan" initials="GM" lastIdx="4" clrIdx="1">
    <p:extLst>
      <p:ext uri="{19B8F6BF-5375-455C-9EA6-DF929625EA0E}">
        <p15:presenceInfo xmlns:p15="http://schemas.microsoft.com/office/powerpoint/2012/main" userId="S::Morgan.Gibbens@canadalife.com::29f9b610-4342-49a4-9166-63fdfd7ae558" providerId="AD"/>
      </p:ext>
    </p:extLst>
  </p:cmAuthor>
  <p:cmAuthor id="3" name="Davies, Meagan" initials="DM" lastIdx="6" clrIdx="2">
    <p:extLst>
      <p:ext uri="{19B8F6BF-5375-455C-9EA6-DF929625EA0E}">
        <p15:presenceInfo xmlns:p15="http://schemas.microsoft.com/office/powerpoint/2012/main" userId="S::Meagan.Davies@canadalife.com::c9accca5-bead-4a55-97cf-16a9fd222e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AA2"/>
    <a:srgbClr val="979895"/>
    <a:srgbClr val="007DC1"/>
    <a:srgbClr val="497D3B"/>
    <a:srgbClr val="BD7CB5"/>
    <a:srgbClr val="4CC0AD"/>
    <a:srgbClr val="00BDF2"/>
    <a:srgbClr val="B48B25"/>
    <a:srgbClr val="A6C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779" autoAdjust="0"/>
  </p:normalViewPr>
  <p:slideViewPr>
    <p:cSldViewPr snapToGrid="0">
      <p:cViewPr varScale="1">
        <p:scale>
          <a:sx n="70" d="100"/>
          <a:sy n="70" d="100"/>
        </p:scale>
        <p:origin x="51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lifi, Kawtar" userId="0f4a5d26-2d59-4e3f-8a7e-db3c1b802e96" providerId="ADAL" clId="{FCC81ECF-ED56-44DB-A8A1-0BC23E92CE48}"/>
    <pc:docChg chg="custSel modSld">
      <pc:chgData name="Khalifi, Kawtar" userId="0f4a5d26-2d59-4e3f-8a7e-db3c1b802e96" providerId="ADAL" clId="{FCC81ECF-ED56-44DB-A8A1-0BC23E92CE48}" dt="2023-09-28T13:56:08.866" v="11" actId="20577"/>
      <pc:docMkLst>
        <pc:docMk/>
      </pc:docMkLst>
      <pc:sldChg chg="modSp mod">
        <pc:chgData name="Khalifi, Kawtar" userId="0f4a5d26-2d59-4e3f-8a7e-db3c1b802e96" providerId="ADAL" clId="{FCC81ECF-ED56-44DB-A8A1-0BC23E92CE48}" dt="2023-09-28T13:56:08.866" v="11" actId="20577"/>
        <pc:sldMkLst>
          <pc:docMk/>
          <pc:sldMk cId="309237695" sldId="2296"/>
        </pc:sldMkLst>
        <pc:spChg chg="mod">
          <ac:chgData name="Khalifi, Kawtar" userId="0f4a5d26-2d59-4e3f-8a7e-db3c1b802e96" providerId="ADAL" clId="{FCC81ECF-ED56-44DB-A8A1-0BC23E92CE48}" dt="2023-09-28T13:56:08.866" v="11" actId="20577"/>
          <ac:spMkLst>
            <pc:docMk/>
            <pc:sldMk cId="309237695" sldId="2296"/>
            <ac:spMk id="13" creationId="{7C01C913-FD44-2844-9C7A-6883DA98690B}"/>
          </ac:spMkLst>
        </pc:spChg>
      </pc:sldChg>
      <pc:sldChg chg="modSp mod">
        <pc:chgData name="Khalifi, Kawtar" userId="0f4a5d26-2d59-4e3f-8a7e-db3c1b802e96" providerId="ADAL" clId="{FCC81ECF-ED56-44DB-A8A1-0BC23E92CE48}" dt="2023-09-27T20:41:27.690" v="8" actId="20577"/>
        <pc:sldMkLst>
          <pc:docMk/>
          <pc:sldMk cId="569047365" sldId="2297"/>
        </pc:sldMkLst>
        <pc:spChg chg="mod">
          <ac:chgData name="Khalifi, Kawtar" userId="0f4a5d26-2d59-4e3f-8a7e-db3c1b802e96" providerId="ADAL" clId="{FCC81ECF-ED56-44DB-A8A1-0BC23E92CE48}" dt="2023-09-27T20:41:27.690" v="8" actId="20577"/>
          <ac:spMkLst>
            <pc:docMk/>
            <pc:sldMk cId="569047365" sldId="2297"/>
            <ac:spMk id="13" creationId="{7C01C913-FD44-2844-9C7A-6883DA98690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82A6B-950F-4EA4-857F-F16829CFF7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6359C2F-3BA1-4C51-94BF-F736B55EA6F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69A8E3-D836-49DA-8973-87815FC9C4DB}" type="datetimeFigureOut">
              <a:rPr lang="en-CA" smtClean="0"/>
              <a:t>2023-09-28</a:t>
            </a:fld>
            <a:endParaRPr lang="en-CA"/>
          </a:p>
        </p:txBody>
      </p:sp>
      <p:sp>
        <p:nvSpPr>
          <p:cNvPr id="4" name="Footer Placeholder 3">
            <a:extLst>
              <a:ext uri="{FF2B5EF4-FFF2-40B4-BE49-F238E27FC236}">
                <a16:creationId xmlns:a16="http://schemas.microsoft.com/office/drawing/2014/main" id="{519A9A31-56AB-4E53-9A3E-A13A1C80B8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6A9DD544-61E0-4EC0-BCD6-25F39D02C0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16397E-8D62-4D6F-9253-26407E60DD20}" type="slidenum">
              <a:rPr lang="en-CA" smtClean="0"/>
              <a:t>‹N°›</a:t>
            </a:fld>
            <a:endParaRPr lang="en-CA"/>
          </a:p>
        </p:txBody>
      </p:sp>
    </p:spTree>
    <p:extLst>
      <p:ext uri="{BB962C8B-B14F-4D97-AF65-F5344CB8AC3E}">
        <p14:creationId xmlns:p14="http://schemas.microsoft.com/office/powerpoint/2010/main" val="21708187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8B6B3-4CA0-0B42-B764-22D353122C32}" type="datetimeFigureOut">
              <a:rPr lang="en-CA" smtClean="0"/>
              <a:t>2023-09-28</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36B703-5C3F-DD48-8ADE-297D8DA6F651}" type="slidenum">
              <a:rPr lang="en-CA" smtClean="0"/>
              <a:t>‹N°›</a:t>
            </a:fld>
            <a:endParaRPr lang="en-CA"/>
          </a:p>
        </p:txBody>
      </p:sp>
    </p:spTree>
    <p:extLst>
      <p:ext uri="{BB962C8B-B14F-4D97-AF65-F5344CB8AC3E}">
        <p14:creationId xmlns:p14="http://schemas.microsoft.com/office/powerpoint/2010/main" val="365397203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769372677.sharepoint.com/teams/GC-GIC/group/GC_digital_labs/mycanadalifeatwork/Pages/Canada-life-app.aspx"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769372677.sharepoint.com/teams/GC-GIC/group/GC_digital_labs/mycanadalifeatwork/mycanadalifeatworkdemo/SitePages/Home.aspx"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D036B703-5C3F-DD48-8ADE-297D8DA6F651}" type="slidenum">
              <a:rPr lang="en-CA" smtClean="0"/>
              <a:t>1</a:t>
            </a:fld>
            <a:endParaRPr lang="en-CA"/>
          </a:p>
        </p:txBody>
      </p:sp>
    </p:spTree>
    <p:extLst>
      <p:ext uri="{BB962C8B-B14F-4D97-AF65-F5344CB8AC3E}">
        <p14:creationId xmlns:p14="http://schemas.microsoft.com/office/powerpoint/2010/main" val="1476200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baseline="0"/>
              <a:t>USE OR REMOVE CONTENT ON THIS BENEFIT AS APPLICABLE</a:t>
            </a:r>
          </a:p>
          <a:p>
            <a:endParaRPr lang="en-CA"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Short-term disability transitions into </a:t>
            </a:r>
            <a:r>
              <a:rPr lang="en-CA" sz="1200" i="1">
                <a:solidFill>
                  <a:schemeClr val="tx1"/>
                </a:solidFill>
              </a:rPr>
              <a:t>long-term disability (LTD)</a:t>
            </a:r>
            <a:r>
              <a:rPr lang="en-CA" sz="1200"/>
              <a:t>, which means that there is no need to submit another application if you are already receiving an STD benefit]. LTD replaces a portion of your salary if you cannot work due to injury or illness for an extended  period of time. </a:t>
            </a:r>
            <a:endParaRPr lang="en-US" sz="1200" b="1"/>
          </a:p>
          <a:p>
            <a:endParaRPr lang="en-CA" b="0" baseline="0"/>
          </a:p>
          <a:p>
            <a:pPr marL="0" lvl="0" indent="0">
              <a:lnSpc>
                <a:spcPts val="2400"/>
              </a:lnSpc>
              <a:spcBef>
                <a:spcPts val="1000"/>
              </a:spcBef>
              <a:buClr>
                <a:srgbClr val="4C601B"/>
              </a:buClr>
              <a:buFont typeface="Arial"/>
              <a:buNone/>
            </a:pPr>
            <a:r>
              <a:rPr lang="en-US" sz="1200">
                <a:solidFill>
                  <a:srgbClr val="000000">
                    <a:lumMod val="50000"/>
                    <a:lumOff val="50000"/>
                  </a:srgbClr>
                </a:solidFill>
              </a:rPr>
              <a:t>Terminates at age [</a:t>
            </a:r>
            <a:r>
              <a:rPr lang="en-US" sz="1200">
                <a:solidFill>
                  <a:srgbClr val="000000">
                    <a:lumMod val="50000"/>
                    <a:lumOff val="50000"/>
                  </a:srgbClr>
                </a:solidFill>
                <a:highlight>
                  <a:srgbClr val="BDBDBD"/>
                </a:highlight>
              </a:rPr>
              <a:t>XX</a:t>
            </a:r>
            <a:r>
              <a:rPr lang="en-US" sz="1200">
                <a:solidFill>
                  <a:srgbClr val="000000">
                    <a:lumMod val="50000"/>
                    <a:lumOff val="50000"/>
                  </a:srgbClr>
                </a:solidFill>
              </a:rPr>
              <a:t>]</a:t>
            </a:r>
          </a:p>
          <a:p>
            <a:pPr marL="228600" lvl="0" indent="-228600">
              <a:lnSpc>
                <a:spcPts val="2400"/>
              </a:lnSpc>
              <a:spcBef>
                <a:spcPts val="1000"/>
              </a:spcBef>
              <a:buClr>
                <a:srgbClr val="4C601B"/>
              </a:buClr>
              <a:buFont typeface="Arial"/>
              <a:buChar char="•"/>
            </a:pPr>
            <a:endParaRPr lang="en-CA" sz="1200">
              <a:solidFill>
                <a:srgbClr val="000000">
                  <a:lumMod val="50000"/>
                  <a:lumOff val="50000"/>
                </a:srgbClr>
              </a:solidFill>
            </a:endParaRPr>
          </a:p>
          <a:p>
            <a:pPr marL="0" lvl="0" indent="0">
              <a:lnSpc>
                <a:spcPts val="2400"/>
              </a:lnSpc>
              <a:spcBef>
                <a:spcPts val="1000"/>
              </a:spcBef>
              <a:buClr>
                <a:srgbClr val="4C601B"/>
              </a:buClr>
              <a:buFont typeface="Arial"/>
              <a:buNone/>
            </a:pPr>
            <a:r>
              <a:rPr lang="en-CA" sz="1200">
                <a:solidFill>
                  <a:srgbClr val="000000">
                    <a:lumMod val="50000"/>
                    <a:lumOff val="50000"/>
                  </a:srgbClr>
                </a:solidFill>
              </a:rPr>
              <a:t>[</a:t>
            </a:r>
            <a:r>
              <a:rPr lang="en-CA" sz="1200">
                <a:solidFill>
                  <a:srgbClr val="000000">
                    <a:lumMod val="50000"/>
                    <a:lumOff val="50000"/>
                  </a:srgbClr>
                </a:solidFill>
                <a:highlight>
                  <a:srgbClr val="BDBDBD"/>
                </a:highlight>
              </a:rPr>
              <a:t>The </a:t>
            </a:r>
            <a:r>
              <a:rPr lang="en-CA" sz="1200" i="1">
                <a:solidFill>
                  <a:srgbClr val="000000"/>
                </a:solidFill>
                <a:highlight>
                  <a:srgbClr val="BDBDBD"/>
                </a:highlight>
              </a:rPr>
              <a:t>long-term disability benefit </a:t>
            </a:r>
            <a:r>
              <a:rPr lang="en-CA" sz="1200">
                <a:solidFill>
                  <a:srgbClr val="000000">
                    <a:lumMod val="50000"/>
                    <a:lumOff val="50000"/>
                  </a:srgbClr>
                </a:solidFill>
                <a:highlight>
                  <a:srgbClr val="BDBDBD"/>
                </a:highlight>
              </a:rPr>
              <a:t>is </a:t>
            </a:r>
            <a:r>
              <a:rPr lang="en-CA" sz="1200" b="1">
                <a:solidFill>
                  <a:srgbClr val="000000">
                    <a:lumMod val="50000"/>
                    <a:lumOff val="50000"/>
                  </a:srgbClr>
                </a:solidFill>
                <a:highlight>
                  <a:srgbClr val="BDBDBD"/>
                </a:highlight>
              </a:rPr>
              <a:t>non-taxable</a:t>
            </a:r>
            <a:r>
              <a:rPr lang="en-CA" sz="1200" b="1">
                <a:solidFill>
                  <a:srgbClr val="000000">
                    <a:lumMod val="50000"/>
                    <a:lumOff val="50000"/>
                  </a:srgbClr>
                </a:solidFill>
              </a:rPr>
              <a:t>]</a:t>
            </a:r>
            <a:endParaRPr lang="en-US" sz="1200">
              <a:solidFill>
                <a:srgbClr val="000000">
                  <a:lumMod val="50000"/>
                  <a:lumOff val="50000"/>
                </a:srgbClr>
              </a:solidFill>
            </a:endParaRPr>
          </a:p>
          <a:p>
            <a:endParaRPr lang="en-US" sz="1100" b="1">
              <a:solidFill>
                <a:srgbClr val="000000">
                  <a:lumMod val="50000"/>
                  <a:lumOff val="50000"/>
                </a:srgb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8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baseline="0"/>
              <a:t>USE OR REMOVE CONTENT ON THIS BENEFIT AS APPLICABLE</a:t>
            </a:r>
          </a:p>
          <a:p>
            <a:endParaRPr lang="en-CA"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Short-term disability transitions into </a:t>
            </a:r>
            <a:r>
              <a:rPr lang="en-CA" sz="1200" i="1">
                <a:solidFill>
                  <a:schemeClr val="tx1"/>
                </a:solidFill>
              </a:rPr>
              <a:t>long-term disability (LTD)</a:t>
            </a:r>
            <a:r>
              <a:rPr lang="en-CA" sz="1200"/>
              <a:t>, which means that there is no need to submit another application if you are already receiving an STD benefit]. LTD replaces a portion of your salary if you cannot work due to injury or illness for an extended  period of time. </a:t>
            </a:r>
            <a:endParaRPr lang="en-US" sz="1200" b="1"/>
          </a:p>
          <a:p>
            <a:endParaRPr lang="en-CA" b="0" baseline="0"/>
          </a:p>
          <a:p>
            <a:pPr marL="0" lvl="0" indent="0">
              <a:lnSpc>
                <a:spcPts val="2400"/>
              </a:lnSpc>
              <a:spcBef>
                <a:spcPts val="1000"/>
              </a:spcBef>
              <a:buClr>
                <a:srgbClr val="4C601B"/>
              </a:buClr>
              <a:buFont typeface="Arial"/>
              <a:buNone/>
            </a:pPr>
            <a:r>
              <a:rPr lang="en-US" sz="1200">
                <a:solidFill>
                  <a:srgbClr val="000000">
                    <a:lumMod val="50000"/>
                    <a:lumOff val="50000"/>
                  </a:srgbClr>
                </a:solidFill>
              </a:rPr>
              <a:t>Terminates at age [</a:t>
            </a:r>
            <a:r>
              <a:rPr lang="en-US" sz="1200">
                <a:solidFill>
                  <a:srgbClr val="000000">
                    <a:lumMod val="50000"/>
                    <a:lumOff val="50000"/>
                  </a:srgbClr>
                </a:solidFill>
                <a:highlight>
                  <a:srgbClr val="BDBDBD"/>
                </a:highlight>
              </a:rPr>
              <a:t>XX</a:t>
            </a:r>
            <a:r>
              <a:rPr lang="en-US" sz="1200">
                <a:solidFill>
                  <a:srgbClr val="000000">
                    <a:lumMod val="50000"/>
                    <a:lumOff val="50000"/>
                  </a:srgbClr>
                </a:solidFill>
              </a:rPr>
              <a:t>]</a:t>
            </a:r>
          </a:p>
          <a:p>
            <a:pPr marL="228600" lvl="0" indent="-228600">
              <a:lnSpc>
                <a:spcPts val="2400"/>
              </a:lnSpc>
              <a:spcBef>
                <a:spcPts val="1000"/>
              </a:spcBef>
              <a:buClr>
                <a:srgbClr val="4C601B"/>
              </a:buClr>
              <a:buFont typeface="Arial"/>
              <a:buChar char="•"/>
            </a:pPr>
            <a:endParaRPr lang="en-CA" sz="1200">
              <a:solidFill>
                <a:srgbClr val="000000">
                  <a:lumMod val="50000"/>
                  <a:lumOff val="50000"/>
                </a:srgbClr>
              </a:solidFill>
            </a:endParaRPr>
          </a:p>
          <a:p>
            <a:pPr marL="0" lvl="0" indent="0">
              <a:lnSpc>
                <a:spcPts val="2400"/>
              </a:lnSpc>
              <a:spcBef>
                <a:spcPts val="1000"/>
              </a:spcBef>
              <a:buClr>
                <a:srgbClr val="4C601B"/>
              </a:buClr>
              <a:buFont typeface="Arial"/>
              <a:buNone/>
            </a:pPr>
            <a:r>
              <a:rPr lang="en-CA" sz="1200">
                <a:solidFill>
                  <a:srgbClr val="000000">
                    <a:lumMod val="50000"/>
                    <a:lumOff val="50000"/>
                  </a:srgbClr>
                </a:solidFill>
              </a:rPr>
              <a:t>[</a:t>
            </a:r>
            <a:r>
              <a:rPr lang="en-CA" sz="1200">
                <a:solidFill>
                  <a:srgbClr val="000000">
                    <a:lumMod val="50000"/>
                    <a:lumOff val="50000"/>
                  </a:srgbClr>
                </a:solidFill>
                <a:highlight>
                  <a:srgbClr val="BDBDBD"/>
                </a:highlight>
              </a:rPr>
              <a:t>The </a:t>
            </a:r>
            <a:r>
              <a:rPr lang="en-CA" sz="1200" i="1">
                <a:solidFill>
                  <a:srgbClr val="000000"/>
                </a:solidFill>
                <a:highlight>
                  <a:srgbClr val="BDBDBD"/>
                </a:highlight>
              </a:rPr>
              <a:t>long-term disability benefit </a:t>
            </a:r>
            <a:r>
              <a:rPr lang="en-CA" sz="1200">
                <a:solidFill>
                  <a:srgbClr val="000000">
                    <a:lumMod val="50000"/>
                    <a:lumOff val="50000"/>
                  </a:srgbClr>
                </a:solidFill>
                <a:highlight>
                  <a:srgbClr val="BDBDBD"/>
                </a:highlight>
              </a:rPr>
              <a:t>is </a:t>
            </a:r>
            <a:r>
              <a:rPr lang="en-CA" sz="1200" b="1">
                <a:solidFill>
                  <a:srgbClr val="000000">
                    <a:lumMod val="50000"/>
                    <a:lumOff val="50000"/>
                  </a:srgbClr>
                </a:solidFill>
                <a:highlight>
                  <a:srgbClr val="BDBDBD"/>
                </a:highlight>
              </a:rPr>
              <a:t>non-taxable</a:t>
            </a:r>
            <a:r>
              <a:rPr lang="en-CA" sz="1200" b="1">
                <a:solidFill>
                  <a:srgbClr val="000000">
                    <a:lumMod val="50000"/>
                    <a:lumOff val="50000"/>
                  </a:srgbClr>
                </a:solidFill>
              </a:rPr>
              <a:t>]</a:t>
            </a:r>
            <a:endParaRPr lang="en-US" sz="1200">
              <a:solidFill>
                <a:srgbClr val="000000">
                  <a:lumMod val="50000"/>
                  <a:lumOff val="50000"/>
                </a:srgbClr>
              </a:solidFill>
            </a:endParaRPr>
          </a:p>
          <a:p>
            <a:endParaRPr lang="en-US" sz="1100" b="1">
              <a:solidFill>
                <a:srgbClr val="000000">
                  <a:lumMod val="50000"/>
                  <a:lumOff val="50000"/>
                </a:srgb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8415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baseline="0"/>
              <a:t>USE OR REMOVE CONTENT ON THIS BENEFIT AS APPLICABLE</a:t>
            </a:r>
          </a:p>
          <a:p>
            <a:endParaRPr lang="en-CA" sz="1100" b="0" baseline="0"/>
          </a:p>
          <a:p>
            <a:pPr marL="228600" lvl="0" indent="-228600">
              <a:lnSpc>
                <a:spcPts val="2400"/>
              </a:lnSpc>
              <a:spcBef>
                <a:spcPts val="1000"/>
              </a:spcBef>
              <a:buClr>
                <a:srgbClr val="4C601B"/>
              </a:buClr>
              <a:buFont typeface="Arial"/>
              <a:buChar char="•"/>
            </a:pPr>
            <a:r>
              <a:rPr lang="en-US" sz="1100">
                <a:solidFill>
                  <a:srgbClr val="000000">
                    <a:lumMod val="50000"/>
                    <a:lumOff val="50000"/>
                  </a:srgbClr>
                </a:solidFill>
              </a:rPr>
              <a:t>Terminates at age [</a:t>
            </a:r>
            <a:r>
              <a:rPr lang="en-US" sz="1100">
                <a:solidFill>
                  <a:srgbClr val="000000">
                    <a:lumMod val="50000"/>
                    <a:lumOff val="50000"/>
                  </a:srgbClr>
                </a:solidFill>
                <a:highlight>
                  <a:srgbClr val="BDBDBD"/>
                </a:highlight>
              </a:rPr>
              <a:t>XX</a:t>
            </a:r>
            <a:r>
              <a:rPr lang="en-US" sz="1100">
                <a:solidFill>
                  <a:srgbClr val="000000">
                    <a:lumMod val="50000"/>
                    <a:lumOff val="50000"/>
                  </a:srgbClr>
                </a:solidFill>
              </a:rPr>
              <a:t>]</a:t>
            </a:r>
          </a:p>
          <a:p>
            <a:endParaRPr lang="en-US" sz="1100" b="1">
              <a:solidFill>
                <a:srgbClr val="000000">
                  <a:lumMod val="50000"/>
                  <a:lumOff val="50000"/>
                </a:srgb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225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3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baseline="0" dirty="0"/>
              <a:t>USE OR REMOVE CONTENT ON THIS BENEFIT AS APPLICABLE</a:t>
            </a:r>
          </a:p>
          <a:p>
            <a:endParaRPr lang="en-CA" sz="1100" b="0" baseline="0" dirty="0"/>
          </a:p>
          <a:p>
            <a:pPr marL="228600" lvl="0" indent="-228600">
              <a:lnSpc>
                <a:spcPts val="2400"/>
              </a:lnSpc>
              <a:spcBef>
                <a:spcPts val="1000"/>
              </a:spcBef>
              <a:buClr>
                <a:srgbClr val="4C601B"/>
              </a:buClr>
              <a:buFont typeface="Arial"/>
              <a:buChar char="•"/>
            </a:pPr>
            <a:r>
              <a:rPr lang="en-US" sz="1100" dirty="0">
                <a:solidFill>
                  <a:srgbClr val="000000">
                    <a:lumMod val="50000"/>
                    <a:lumOff val="50000"/>
                  </a:srgbClr>
                </a:solidFill>
              </a:rPr>
              <a:t>Terminates at age [</a:t>
            </a:r>
            <a:r>
              <a:rPr lang="en-US" sz="1100" dirty="0">
                <a:solidFill>
                  <a:srgbClr val="000000">
                    <a:lumMod val="50000"/>
                    <a:lumOff val="50000"/>
                  </a:srgbClr>
                </a:solidFill>
                <a:highlight>
                  <a:srgbClr val="BDBDBD"/>
                </a:highlight>
              </a:rPr>
              <a:t>XX</a:t>
            </a:r>
            <a:r>
              <a:rPr lang="en-US" sz="1100" dirty="0">
                <a:solidFill>
                  <a:srgbClr val="000000">
                    <a:lumMod val="50000"/>
                    <a:lumOff val="50000"/>
                  </a:srgbClr>
                </a:solidFill>
              </a:rPr>
              <a:t>]</a:t>
            </a:r>
          </a:p>
          <a:p>
            <a:endParaRPr lang="en-US" sz="1100" b="1" dirty="0">
              <a:solidFill>
                <a:srgbClr val="000000">
                  <a:lumMod val="50000"/>
                  <a:lumOff val="50000"/>
                </a:srgb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545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a:solidFill>
                  <a:schemeClr val="bg1">
                    <a:lumMod val="50000"/>
                  </a:schemeClr>
                </a:solidFill>
              </a:rPr>
              <a:t>Please make mention that our R&amp;C limits might differ slightly from Sun Life and could be slightly higher or lower.</a:t>
            </a:r>
            <a:endParaRPr lang="en-US" sz="1100" dirty="0"/>
          </a:p>
          <a:p>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540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b="0" baseline="0"/>
              <a:t>USE OR REMOVE CONTENT ON THIS BENEFIT AS APPLICABLE</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77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CA" sz="1100" dirty="0"/>
              <a:t>Emergency Care outside of Canada is covered if it is required as a result of a medical emergency arising while you or your dependant is temporarily outside of Canada. </a:t>
            </a:r>
          </a:p>
          <a:p>
            <a:pPr marL="0" indent="0">
              <a:spcBef>
                <a:spcPts val="0"/>
              </a:spcBef>
              <a:buNone/>
            </a:pPr>
            <a:endParaRPr lang="en-CA" sz="1100" dirty="0"/>
          </a:p>
          <a:p>
            <a:pPr marL="0" indent="0">
              <a:spcBef>
                <a:spcPts val="0"/>
              </a:spcBef>
              <a:buNone/>
            </a:pPr>
            <a:r>
              <a:rPr lang="en-CA" sz="1100" dirty="0"/>
              <a:t>A </a:t>
            </a:r>
            <a:r>
              <a:rPr lang="en-CA" sz="1100" b="1" dirty="0"/>
              <a:t>medical emergency</a:t>
            </a:r>
            <a:r>
              <a:rPr lang="en-CA" sz="1100" dirty="0"/>
              <a:t> is either a sudden, unexpected injury or illness, or an acute episode of disease that could not have been reasonably anticipated based on the patient’s prior medical condition. </a:t>
            </a:r>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810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Locates medical services;</a:t>
            </a:r>
          </a:p>
          <a:p>
            <a:r>
              <a:rPr lang="en-CA" sz="1100" dirty="0"/>
              <a:t>On-site hospital guaranteed payment if required </a:t>
            </a:r>
            <a:r>
              <a:rPr lang="en-CA" sz="1100" dirty="0">
                <a:solidFill>
                  <a:schemeClr val="bg1">
                    <a:lumMod val="50000"/>
                  </a:schemeClr>
                </a:solidFill>
              </a:rPr>
              <a:t>and medical </a:t>
            </a:r>
            <a:r>
              <a:rPr lang="en-CA" sz="1100" dirty="0"/>
              <a:t>evacuation;</a:t>
            </a:r>
          </a:p>
          <a:p>
            <a:r>
              <a:rPr lang="en-CA" sz="1100" dirty="0"/>
              <a:t>Transportation and lodging for one family member;</a:t>
            </a:r>
          </a:p>
          <a:p>
            <a:r>
              <a:rPr lang="en-CA" sz="1100" dirty="0"/>
              <a:t>Return transportation home for you or a dependant; and</a:t>
            </a:r>
          </a:p>
          <a:p>
            <a:r>
              <a:rPr lang="en-CA" sz="1100" dirty="0"/>
              <a:t>Costs of returning you or your dependant’s vehicle home.</a:t>
            </a:r>
            <a:endParaRPr lang="en-US" sz="1100" dirty="0"/>
          </a:p>
          <a:p>
            <a:endParaRPr lang="en-CA" sz="1100" dirty="0"/>
          </a:p>
          <a:p>
            <a:r>
              <a:rPr lang="en-CA" sz="1100" dirty="0"/>
              <a:t>Your Travel Assistance comes with a multi-lingual emergency line, available 24 hours a day. Through it, we can help direct plan members to the nearest hospital and a local interpreter. For medical costs associated with admission into a care facility that need to be paid in advance, Travel Assistance makes the admission payment on the member’s behalf, as well as covering the cost for changing flights should that be needed. </a:t>
            </a:r>
            <a:endParaRPr lang="en-US" sz="1100" dirty="0"/>
          </a:p>
          <a:p>
            <a:endParaRPr lang="en-US" sz="1100" dirty="0"/>
          </a:p>
          <a:p>
            <a:endParaRPr lang="en-US" sz="1100" dirty="0"/>
          </a:p>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684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baseline="0"/>
              <a:t>USE OR REMOVE CONTENT ON THIS BENEFIT AS APPLICABLE</a:t>
            </a:r>
          </a:p>
          <a:p>
            <a:pPr marL="0" lvl="0" indent="0">
              <a:lnSpc>
                <a:spcPts val="2400"/>
              </a:lnSpc>
              <a:spcBef>
                <a:spcPts val="1000"/>
              </a:spcBef>
              <a:buClr>
                <a:srgbClr val="4C601B"/>
              </a:buClr>
              <a:buFont typeface="Arial"/>
              <a:buNone/>
            </a:pPr>
            <a:endParaRPr lang="en-CA" sz="1100" b="0" baseline="0">
              <a:solidFill>
                <a:schemeClr val="tx1"/>
              </a:solidFill>
            </a:endParaRPr>
          </a:p>
          <a:p>
            <a:pPr marL="0" marR="0" lvl="0" indent="0" algn="l" defTabSz="914400" rtl="0" eaLnBrk="1" fontAlgn="auto" latinLnBrk="0" hangingPunct="1">
              <a:lnSpc>
                <a:spcPts val="2400"/>
              </a:lnSpc>
              <a:spcBef>
                <a:spcPts val="1000"/>
              </a:spcBef>
              <a:spcAft>
                <a:spcPts val="0"/>
              </a:spcAft>
              <a:buClr>
                <a:srgbClr val="4C601B"/>
              </a:buClr>
              <a:buSzTx/>
              <a:buFont typeface="Arial"/>
              <a:buNone/>
              <a:tabLst/>
              <a:defRPr/>
            </a:pPr>
            <a:r>
              <a:rPr lang="en-CA" sz="1100">
                <a:solidFill>
                  <a:srgbClr val="000000">
                    <a:lumMod val="50000"/>
                    <a:lumOff val="50000"/>
                  </a:srgbClr>
                </a:solidFill>
              </a:rPr>
              <a:t>Recall exam frequency for preventative services: [</a:t>
            </a:r>
            <a:r>
              <a:rPr lang="en-CA" sz="1100">
                <a:solidFill>
                  <a:srgbClr val="000000">
                    <a:lumMod val="50000"/>
                    <a:lumOff val="50000"/>
                  </a:srgbClr>
                </a:solidFill>
                <a:highlight>
                  <a:srgbClr val="C0C0C0"/>
                </a:highlight>
              </a:rPr>
              <a:t>#x</a:t>
            </a:r>
            <a:r>
              <a:rPr lang="en-CA" sz="1100">
                <a:solidFill>
                  <a:srgbClr val="000000">
                    <a:lumMod val="50000"/>
                    <a:lumOff val="50000"/>
                  </a:srgbClr>
                </a:solidFill>
              </a:rPr>
              <a:t>] per calendar year (as long as it’s not within the same year as a complete oral exam) </a:t>
            </a:r>
          </a:p>
          <a:p>
            <a:pPr marL="0" lvl="0" indent="0">
              <a:lnSpc>
                <a:spcPts val="2400"/>
              </a:lnSpc>
              <a:spcBef>
                <a:spcPts val="1000"/>
              </a:spcBef>
              <a:buClr>
                <a:srgbClr val="4C601B"/>
              </a:buClr>
              <a:buFont typeface="Arial"/>
              <a:buNone/>
            </a:pPr>
            <a:endParaRPr lang="en-CA" sz="1100" b="0" baseline="0">
              <a:solidFill>
                <a:schemeClr val="tx1"/>
              </a:solidFill>
            </a:endParaRPr>
          </a:p>
          <a:p>
            <a:pPr marL="0" lvl="0" indent="0">
              <a:lnSpc>
                <a:spcPts val="2400"/>
              </a:lnSpc>
              <a:spcBef>
                <a:spcPts val="1000"/>
              </a:spcBef>
              <a:buClr>
                <a:srgbClr val="4C601B"/>
              </a:buClr>
              <a:buFont typeface="Arial"/>
              <a:buNone/>
            </a:pPr>
            <a:r>
              <a:rPr lang="en-US" sz="1100">
                <a:solidFill>
                  <a:srgbClr val="000000">
                    <a:lumMod val="50000"/>
                    <a:lumOff val="50000"/>
                  </a:srgbClr>
                </a:solidFill>
              </a:rPr>
              <a:t>Terminates at age [</a:t>
            </a:r>
            <a:r>
              <a:rPr lang="en-US" sz="1100">
                <a:solidFill>
                  <a:srgbClr val="000000">
                    <a:lumMod val="50000"/>
                    <a:lumOff val="50000"/>
                  </a:srgbClr>
                </a:solidFill>
                <a:highlight>
                  <a:srgbClr val="BDBDBD"/>
                </a:highlight>
              </a:rPr>
              <a:t>XX</a:t>
            </a:r>
            <a:r>
              <a:rPr lang="en-US" sz="1100">
                <a:solidFill>
                  <a:srgbClr val="000000">
                    <a:lumMod val="50000"/>
                    <a:lumOff val="50000"/>
                  </a:srgbClr>
                </a:solidFill>
              </a:rPr>
              <a:t>]</a:t>
            </a:r>
          </a:p>
          <a:p>
            <a:pPr marL="0" lvl="0" indent="0">
              <a:lnSpc>
                <a:spcPts val="2400"/>
              </a:lnSpc>
              <a:spcBef>
                <a:spcPts val="1000"/>
              </a:spcBef>
              <a:buClr>
                <a:srgbClr val="4C601B"/>
              </a:buClr>
              <a:buFont typeface="Arial"/>
              <a:buNone/>
            </a:pPr>
            <a:endParaRPr lang="en-US" sz="1050" b="1">
              <a:solidFill>
                <a:srgbClr val="000000">
                  <a:lumMod val="50000"/>
                  <a:lumOff val="50000"/>
                </a:srgbClr>
              </a:solidFill>
              <a:latin typeface="+mn-lt"/>
              <a:cs typeface="+mn-cs"/>
            </a:endParaRPr>
          </a:p>
          <a:p>
            <a:pPr marL="0" marR="0" lvl="0" indent="0" algn="l" defTabSz="914400" rtl="0" eaLnBrk="1" fontAlgn="auto" latinLnBrk="0" hangingPunct="1">
              <a:lnSpc>
                <a:spcPts val="2400"/>
              </a:lnSpc>
              <a:spcBef>
                <a:spcPts val="1000"/>
              </a:spcBef>
              <a:spcAft>
                <a:spcPts val="0"/>
              </a:spcAft>
              <a:buClr>
                <a:srgbClr val="4C601B"/>
              </a:buClr>
              <a:buSzTx/>
              <a:buFont typeface="Arial"/>
              <a:buNone/>
              <a:tabLst/>
              <a:defRPr/>
            </a:pPr>
            <a:r>
              <a:rPr kumimoji="0" lang="en-CA" sz="1050" b="0" i="0" u="none" strike="noStrike" kern="1200" cap="none" spc="0" normalizeH="0" baseline="0" noProof="0">
                <a:ln>
                  <a:noFill/>
                </a:ln>
                <a:solidFill>
                  <a:srgbClr val="FFFFFF">
                    <a:lumMod val="50000"/>
                  </a:srgbClr>
                </a:solidFill>
                <a:effectLst/>
                <a:uLnTx/>
                <a:uFillTx/>
                <a:latin typeface="+mn-lt"/>
                <a:ea typeface="+mn-ea"/>
                <a:cs typeface="+mn-cs"/>
              </a:rPr>
              <a:t>A scaling unit is 15 mins</a:t>
            </a: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7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95C8513-1CA2-4E61-94ED-AE7D2B383338}" type="slidenum">
              <a:rPr lang="en-US" smtClean="0"/>
              <a:t>2</a:t>
            </a:fld>
            <a:endParaRPr lang="en-US"/>
          </a:p>
        </p:txBody>
      </p:sp>
    </p:spTree>
    <p:extLst>
      <p:ext uri="{BB962C8B-B14F-4D97-AF65-F5344CB8AC3E}">
        <p14:creationId xmlns:p14="http://schemas.microsoft.com/office/powerpoint/2010/main" val="680127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b="0" baseline="0"/>
              <a:t>USE OR REMOVE CONTENT ON THIS BENEFIT AS APPLICABLE</a:t>
            </a:r>
          </a:p>
          <a:p>
            <a:pPr marL="0" lvl="0" indent="0">
              <a:lnSpc>
                <a:spcPts val="2400"/>
              </a:lnSpc>
              <a:spcBef>
                <a:spcPts val="1000"/>
              </a:spcBef>
              <a:buClr>
                <a:srgbClr val="4C601B"/>
              </a:buClr>
              <a:buFont typeface="Arial"/>
              <a:buNone/>
            </a:pPr>
            <a:endParaRPr lang="en-CA" sz="1100" b="0" baseline="0">
              <a:solidFill>
                <a:schemeClr val="tx1"/>
              </a:solidFill>
            </a:endParaRPr>
          </a:p>
          <a:p>
            <a:pPr marL="0" lvl="0" indent="0">
              <a:lnSpc>
                <a:spcPts val="2400"/>
              </a:lnSpc>
              <a:spcBef>
                <a:spcPts val="1000"/>
              </a:spcBef>
              <a:buClr>
                <a:srgbClr val="4C601B"/>
              </a:buClr>
              <a:buFont typeface="Arial"/>
              <a:buNone/>
            </a:pPr>
            <a:r>
              <a:rPr lang="en-US" sz="1100">
                <a:solidFill>
                  <a:srgbClr val="000000">
                    <a:lumMod val="50000"/>
                    <a:lumOff val="50000"/>
                  </a:srgbClr>
                </a:solidFill>
              </a:rPr>
              <a:t>Terminates at age [</a:t>
            </a:r>
            <a:r>
              <a:rPr lang="en-US" sz="1100">
                <a:solidFill>
                  <a:srgbClr val="000000">
                    <a:lumMod val="50000"/>
                    <a:lumOff val="50000"/>
                  </a:srgbClr>
                </a:solidFill>
                <a:highlight>
                  <a:srgbClr val="BDBDBD"/>
                </a:highlight>
              </a:rPr>
              <a:t>XX</a:t>
            </a:r>
            <a:r>
              <a:rPr lang="en-US" sz="1100">
                <a:solidFill>
                  <a:srgbClr val="000000">
                    <a:lumMod val="50000"/>
                    <a:lumOff val="50000"/>
                  </a:srgbClr>
                </a:solidFill>
              </a:rPr>
              <a:t>]</a:t>
            </a:r>
            <a:endParaRPr lang="en-US" sz="1050" b="1">
              <a:solidFill>
                <a:srgbClr val="000000">
                  <a:lumMod val="50000"/>
                  <a:lumOff val="50000"/>
                </a:srgbClr>
              </a:solidFill>
            </a:endParaRPr>
          </a:p>
          <a:p>
            <a:pPr marL="0" lvl="0" indent="0">
              <a:lnSpc>
                <a:spcPts val="2400"/>
              </a:lnSpc>
              <a:spcBef>
                <a:spcPts val="1000"/>
              </a:spcBef>
              <a:buClr>
                <a:srgbClr val="4C601B"/>
              </a:buClr>
              <a:buFont typeface="Arial"/>
              <a:buNone/>
            </a:pPr>
            <a:endParaRPr lang="en-US" sz="1050" b="1">
              <a:solidFill>
                <a:srgbClr val="000000">
                  <a:lumMod val="50000"/>
                  <a:lumOff val="50000"/>
                </a:srgbClr>
              </a:solidFill>
            </a:endParaRPr>
          </a:p>
          <a:p>
            <a:pPr marL="0" lvl="0" indent="0">
              <a:lnSpc>
                <a:spcPts val="2400"/>
              </a:lnSpc>
              <a:spcBef>
                <a:spcPts val="1000"/>
              </a:spcBef>
              <a:buClr>
                <a:srgbClr val="4C601B"/>
              </a:buClr>
              <a:buFont typeface="Arial"/>
              <a:buNone/>
            </a:pPr>
            <a:r>
              <a:rPr lang="en-CA" sz="1100">
                <a:solidFill>
                  <a:srgbClr val="000000">
                    <a:lumMod val="50000"/>
                    <a:lumOff val="50000"/>
                  </a:srgbClr>
                </a:solidFill>
              </a:rPr>
              <a:t>A treatment plan (estimate) is recommended for any treatment costing $200 or more. </a:t>
            </a:r>
            <a:endParaRPr lang="en-US" sz="1050" b="1">
              <a:solidFill>
                <a:srgbClr val="000000">
                  <a:lumMod val="50000"/>
                  <a:lumOff val="50000"/>
                </a:srgbClr>
              </a:solidFill>
            </a:endParaRPr>
          </a:p>
          <a:p>
            <a:pPr marL="0" marR="0" lvl="0" indent="0" algn="l" defTabSz="914400" rtl="0" eaLnBrk="1" fontAlgn="auto" latinLnBrk="0" hangingPunct="1">
              <a:lnSpc>
                <a:spcPct val="100000"/>
              </a:lnSpc>
              <a:spcBef>
                <a:spcPts val="0"/>
              </a:spcBef>
              <a:spcAft>
                <a:spcPts val="0"/>
              </a:spcAft>
              <a:buClr>
                <a:srgbClr val="4C601B"/>
              </a:buClr>
              <a:buSzTx/>
              <a:buFont typeface="Arial"/>
              <a:buNone/>
              <a:tabLst/>
              <a:defRPr/>
            </a:pPr>
            <a:r>
              <a:rPr kumimoji="0" lang="en-CA" sz="1400" b="0" i="0" u="none" strike="noStrike" kern="1200" cap="none" spc="0" normalizeH="0" baseline="0" noProof="0">
                <a:ln>
                  <a:noFill/>
                </a:ln>
                <a:solidFill>
                  <a:srgbClr val="000000">
                    <a:lumMod val="50000"/>
                    <a:lumOff val="50000"/>
                  </a:srgbClr>
                </a:solidFill>
                <a:effectLst/>
                <a:uLnTx/>
                <a:uFillTx/>
                <a:latin typeface="+mn-lt"/>
                <a:ea typeface="+mn-ea"/>
                <a:cs typeface="+mn-cs"/>
              </a:rPr>
              <a:t>Recall exam frequency for preventative services: [</a:t>
            </a:r>
            <a:r>
              <a:rPr kumimoji="0" lang="en-CA" sz="1400" b="0" i="0" u="none" strike="noStrike" kern="1200" cap="none" spc="0" normalizeH="0" baseline="0" noProof="0">
                <a:ln>
                  <a:noFill/>
                </a:ln>
                <a:solidFill>
                  <a:srgbClr val="000000">
                    <a:lumMod val="50000"/>
                    <a:lumOff val="50000"/>
                  </a:srgbClr>
                </a:solidFill>
                <a:effectLst/>
                <a:highlight>
                  <a:srgbClr val="BDBDBD"/>
                </a:highlight>
                <a:uLnTx/>
                <a:uFillTx/>
                <a:latin typeface="+mn-lt"/>
                <a:ea typeface="+mn-ea"/>
                <a:cs typeface="+mn-cs"/>
              </a:rPr>
              <a:t>#x</a:t>
            </a:r>
            <a:r>
              <a:rPr kumimoji="0" lang="en-CA" sz="1400" b="0" i="0" u="none" strike="noStrike" kern="1200" cap="none" spc="0" normalizeH="0" baseline="0" noProof="0">
                <a:ln>
                  <a:noFill/>
                </a:ln>
                <a:solidFill>
                  <a:srgbClr val="000000">
                    <a:lumMod val="50000"/>
                    <a:lumOff val="50000"/>
                  </a:srgbClr>
                </a:solidFill>
                <a:effectLst/>
                <a:uLnTx/>
                <a:uFillTx/>
                <a:latin typeface="+mn-lt"/>
                <a:ea typeface="+mn-ea"/>
                <a:cs typeface="+mn-cs"/>
              </a:rPr>
              <a:t>] per calendar year </a:t>
            </a:r>
            <a:r>
              <a:rPr kumimoji="0" lang="en-CA" sz="1100" b="0" i="0" u="none" strike="noStrike" kern="1200" cap="none" spc="0" normalizeH="0" baseline="0" noProof="0">
                <a:ln>
                  <a:noFill/>
                </a:ln>
                <a:solidFill>
                  <a:srgbClr val="000000">
                    <a:lumMod val="50000"/>
                    <a:lumOff val="50000"/>
                  </a:srgbClr>
                </a:solidFill>
                <a:effectLst/>
                <a:uLnTx/>
                <a:uFillTx/>
                <a:latin typeface="+mn-lt"/>
                <a:ea typeface="+mn-ea"/>
                <a:cs typeface="+mn-cs"/>
              </a:rPr>
              <a:t>(as long as it’s not within the same year as a complete oral exam)</a:t>
            </a:r>
          </a:p>
          <a:p>
            <a:pPr marL="0" marR="0" lvl="0" indent="0" algn="l" defTabSz="914400" rtl="0" eaLnBrk="1" fontAlgn="auto" latinLnBrk="0" hangingPunct="1">
              <a:lnSpc>
                <a:spcPct val="100000"/>
              </a:lnSpc>
              <a:spcBef>
                <a:spcPts val="0"/>
              </a:spcBef>
              <a:spcAft>
                <a:spcPts val="0"/>
              </a:spcAft>
              <a:buClr>
                <a:srgbClr val="4C601B"/>
              </a:buClr>
              <a:buSzTx/>
              <a:buFont typeface="Arial"/>
              <a:buNone/>
              <a:tabLst/>
              <a:defRPr/>
            </a:pPr>
            <a:endParaRPr kumimoji="0" lang="en-CA" sz="1100" b="0" i="0" u="none" strike="noStrike" kern="1200" cap="none" spc="0" normalizeH="0" baseline="0" noProof="0">
              <a:ln>
                <a:noFill/>
              </a:ln>
              <a:solidFill>
                <a:srgbClr val="000000">
                  <a:lumMod val="50000"/>
                  <a:lumOff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4C601B"/>
              </a:buClr>
              <a:buSzTx/>
              <a:buFont typeface="Arial"/>
              <a:buNone/>
              <a:tabLst/>
              <a:defRPr/>
            </a:pPr>
            <a:r>
              <a:rPr kumimoji="0" lang="en-CA" sz="1400" b="0" i="0" u="none" strike="noStrike" kern="1200" cap="none" spc="0" normalizeH="0" baseline="0" noProof="0">
                <a:ln>
                  <a:noFill/>
                </a:ln>
                <a:solidFill>
                  <a:srgbClr val="000000">
                    <a:lumMod val="50000"/>
                    <a:lumOff val="50000"/>
                  </a:srgbClr>
                </a:solidFill>
                <a:effectLst/>
                <a:uLnTx/>
                <a:uFillTx/>
                <a:latin typeface="+mn-lt"/>
                <a:ea typeface="+mn-ea"/>
                <a:cs typeface="+mn-cs"/>
              </a:rPr>
              <a:t>Fee guide: [</a:t>
            </a:r>
            <a:r>
              <a:rPr kumimoji="0" lang="en-CA" sz="1400" b="0" i="0" u="none" strike="noStrike" kern="1200" cap="none" spc="0" normalizeH="0" baseline="0" noProof="0">
                <a:ln>
                  <a:noFill/>
                </a:ln>
                <a:solidFill>
                  <a:srgbClr val="000000">
                    <a:lumMod val="50000"/>
                    <a:lumOff val="50000"/>
                  </a:srgbClr>
                </a:solidFill>
                <a:effectLst/>
                <a:highlight>
                  <a:srgbClr val="BDBDBD"/>
                </a:highlight>
                <a:uLnTx/>
                <a:uFillTx/>
                <a:latin typeface="+mn-lt"/>
                <a:ea typeface="+mn-ea"/>
                <a:cs typeface="+mn-cs"/>
              </a:rPr>
              <a:t>XX</a:t>
            </a:r>
            <a:r>
              <a:rPr kumimoji="0" lang="en-CA" sz="1400" b="0" i="0" u="none" strike="noStrike" kern="1200" cap="none" spc="0" normalizeH="0" baseline="0" noProof="0">
                <a:ln>
                  <a:noFill/>
                </a:ln>
                <a:solidFill>
                  <a:srgbClr val="000000">
                    <a:lumMod val="50000"/>
                    <a:lumOff val="50000"/>
                  </a:srgbClr>
                </a:solidFill>
                <a:effectLst/>
                <a:uLnTx/>
                <a:uFillTx/>
                <a:latin typeface="+mn-lt"/>
                <a:ea typeface="+mn-ea"/>
                <a:cs typeface="+mn-cs"/>
              </a:rPr>
              <a:t>] </a:t>
            </a:r>
            <a:r>
              <a:rPr kumimoji="0" lang="en-CA" sz="1400" b="0" i="0" u="none" strike="noStrike" kern="1200" cap="none" spc="0" normalizeH="0" baseline="0" noProof="0">
                <a:ln>
                  <a:noFill/>
                </a:ln>
                <a:solidFill>
                  <a:srgbClr val="FFFFFF">
                    <a:lumMod val="50000"/>
                  </a:srgbClr>
                </a:solidFill>
                <a:effectLst/>
                <a:uLnTx/>
                <a:uFillTx/>
                <a:latin typeface="+mn-lt"/>
                <a:ea typeface="+mn-ea"/>
                <a:cs typeface="+mn-cs"/>
              </a:rPr>
              <a:t>year </a:t>
            </a:r>
            <a:r>
              <a:rPr kumimoji="0" lang="en-CA" sz="1100" b="0" i="0" u="none" strike="noStrike" kern="1200" cap="none" spc="0" normalizeH="0" baseline="0" noProof="0">
                <a:ln>
                  <a:noFill/>
                </a:ln>
                <a:solidFill>
                  <a:srgbClr val="FFFFFF">
                    <a:lumMod val="50000"/>
                  </a:srgbClr>
                </a:solidFill>
                <a:effectLst/>
                <a:uLnTx/>
                <a:uFillTx/>
                <a:latin typeface="+mn-lt"/>
                <a:ea typeface="+mn-ea"/>
                <a:cs typeface="+mn-cs"/>
              </a:rPr>
              <a:t>(according to the province where the treatment is rendered)</a:t>
            </a:r>
          </a:p>
          <a:p>
            <a:pPr marL="0" marR="0" lvl="0" indent="0" algn="l" defTabSz="914400" rtl="0" eaLnBrk="1" fontAlgn="auto" latinLnBrk="0" hangingPunct="1">
              <a:lnSpc>
                <a:spcPts val="2400"/>
              </a:lnSpc>
              <a:spcBef>
                <a:spcPts val="0"/>
              </a:spcBef>
              <a:spcAft>
                <a:spcPts val="0"/>
              </a:spcAft>
              <a:buClr>
                <a:srgbClr val="4C601B"/>
              </a:buClr>
              <a:buSzTx/>
              <a:buFont typeface="Arial"/>
              <a:buNone/>
              <a:tabLst/>
              <a:defRPr/>
            </a:pPr>
            <a:endParaRPr kumimoji="0" lang="en-CA" sz="1100" b="0" i="0" u="none" strike="noStrike" kern="1200" cap="none" spc="0" normalizeH="0" baseline="0" noProof="0">
              <a:ln>
                <a:noFill/>
              </a:ln>
              <a:solidFill>
                <a:srgbClr val="FFFFFF">
                  <a:lumMod val="50000"/>
                </a:srgbClr>
              </a:solidFill>
              <a:effectLst/>
              <a:uLnTx/>
              <a:uFillTx/>
              <a:latin typeface="+mn-lt"/>
              <a:ea typeface="+mn-ea"/>
              <a:cs typeface="+mn-cs"/>
            </a:endParaRPr>
          </a:p>
          <a:p>
            <a:endParaRPr lang="en-CA" sz="1100" b="0" baseline="0"/>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56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3998787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Mention no savings with Canada Life just group benefits but this is what everyone sees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Discuss registration and easy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Policy number and ID needed </a:t>
            </a:r>
            <a:r>
              <a:rPr lang="en-CA" b="1"/>
              <a:t>for registration</a:t>
            </a:r>
            <a:endParaRPr lang="en-CA"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095C8513-1CA2-4E61-94ED-AE7D2B383338}" type="slidenum">
              <a:rPr lang="en-US" smtClean="0"/>
              <a:t>22</a:t>
            </a:fld>
            <a:endParaRPr lang="en-US"/>
          </a:p>
        </p:txBody>
      </p:sp>
    </p:spTree>
    <p:extLst>
      <p:ext uri="{BB962C8B-B14F-4D97-AF65-F5344CB8AC3E}">
        <p14:creationId xmlns:p14="http://schemas.microsoft.com/office/powerpoint/2010/main" val="643610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EBC72-BE8F-4C48-B746-0D95611F64ED}"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307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a:t>Title: </a:t>
            </a:r>
            <a:r>
              <a:rPr lang="en-CA" sz="1200" b="0"/>
              <a:t>Mobile app</a:t>
            </a:r>
          </a:p>
          <a:p>
            <a:r>
              <a:rPr lang="en-CA" sz="1200" b="1"/>
              <a:t>Use: </a:t>
            </a:r>
            <a:r>
              <a:rPr lang="en-CA" sz="1200" b="0"/>
              <a:t>GB</a:t>
            </a:r>
          </a:p>
          <a:p>
            <a:endParaRPr lang="en-CA" sz="1200" b="0"/>
          </a:p>
          <a:p>
            <a:r>
              <a:rPr lang="en-US" sz="1200" b="1"/>
              <a:t>Key points:</a:t>
            </a:r>
            <a:endParaRPr lang="en-CA"/>
          </a:p>
          <a:p>
            <a:pPr marL="171450" indent="-171450">
              <a:lnSpc>
                <a:spcPct val="120000"/>
              </a:lnSpc>
              <a:spcBef>
                <a:spcPct val="0"/>
              </a:spcBef>
              <a:spcAft>
                <a:spcPct val="0"/>
              </a:spcAft>
              <a:buFont typeface="Arial" panose="020B0604020202020204" pitchFamily="34" charset="0"/>
              <a:buChar char="•"/>
              <a:defRPr/>
            </a:pPr>
            <a:r>
              <a:rPr lang="en-CA"/>
              <a:t>Our driving principles are to create the best user experience with simplicity, convenience and speed.</a:t>
            </a:r>
          </a:p>
          <a:p>
            <a:pPr marL="171450" indent="-171450">
              <a:lnSpc>
                <a:spcPct val="120000"/>
              </a:lnSpc>
              <a:spcBef>
                <a:spcPct val="0"/>
              </a:spcBef>
              <a:spcAft>
                <a:spcPct val="0"/>
              </a:spcAft>
              <a:buFont typeface="Arial" panose="020B0604020202020204" pitchFamily="34" charset="0"/>
              <a:buChar char="•"/>
              <a:defRPr/>
            </a:pPr>
            <a:r>
              <a:rPr lang="en-CA"/>
              <a:t>The app uses up-to-date technology like fingerprint and face identification and other enhanced security features.</a:t>
            </a:r>
          </a:p>
          <a:p>
            <a:pPr marL="171450" indent="-171450">
              <a:lnSpc>
                <a:spcPct val="120000"/>
              </a:lnSpc>
              <a:spcBef>
                <a:spcPct val="0"/>
              </a:spcBef>
              <a:spcAft>
                <a:spcPct val="0"/>
              </a:spcAft>
              <a:buFont typeface="Arial" panose="020B0604020202020204" pitchFamily="34" charset="0"/>
              <a:buChar char="•"/>
              <a:defRPr/>
            </a:pPr>
            <a:r>
              <a:rPr lang="en-CA"/>
              <a:t>Members need to register and sign in on My Canada Life at Work first so they can download and use the app.</a:t>
            </a:r>
          </a:p>
          <a:p>
            <a:pPr marL="171450" indent="-171450">
              <a:lnSpc>
                <a:spcPct val="120000"/>
              </a:lnSpc>
              <a:spcBef>
                <a:spcPct val="0"/>
              </a:spcBef>
              <a:spcAft>
                <a:spcPct val="0"/>
              </a:spcAft>
              <a:buFont typeface="Arial" panose="020B0604020202020204" pitchFamily="34" charset="0"/>
              <a:buChar char="•"/>
              <a:defRPr/>
            </a:pPr>
            <a:r>
              <a:rPr lang="en-CA"/>
              <a:t>The new app has replaced GroupNet™ mobile. Members who already used GroupNet mobile will find it has either automatically updated, or they’ll be asked to accept and complete the update – depending on their personal phone settings.</a:t>
            </a:r>
            <a:endParaRPr lang="en-CA">
              <a:cs typeface="Calibri" panose="020F0502020204030204"/>
            </a:endParaRPr>
          </a:p>
          <a:p>
            <a:pPr marL="171450" indent="-171450">
              <a:lnSpc>
                <a:spcPct val="120000"/>
              </a:lnSpc>
              <a:spcBef>
                <a:spcPct val="0"/>
              </a:spcBef>
              <a:spcAft>
                <a:spcPct val="0"/>
              </a:spcAft>
              <a:buFont typeface="Arial,Sans-Serif" panose="020B0604020202020204" pitchFamily="34" charset="0"/>
              <a:buChar char="•"/>
              <a:defRPr/>
            </a:pPr>
            <a:r>
              <a:rPr lang="en-CA"/>
              <a:t>We’ll listen to member feedback and continue to update it with new features and functions.</a:t>
            </a:r>
            <a:endParaRPr lang="en-US"/>
          </a:p>
          <a:p>
            <a:pPr marL="171450" indent="-171450">
              <a:lnSpc>
                <a:spcPct val="120000"/>
              </a:lnSpc>
              <a:spcBef>
                <a:spcPct val="0"/>
              </a:spcBef>
              <a:spcAft>
                <a:spcPct val="0"/>
              </a:spcAft>
              <a:buFont typeface="Arial" panose="020B0604020202020204" pitchFamily="34" charset="0"/>
              <a:buChar char="•"/>
              <a:defRPr/>
            </a:pPr>
            <a:r>
              <a:rPr lang="en-CA">
                <a:latin typeface="Calibri"/>
                <a:cs typeface="Calibri"/>
              </a:rPr>
              <a:t>For more information and additional screenshots of the app, visit the </a:t>
            </a:r>
            <a:r>
              <a:rPr lang="en-CA" err="1">
                <a:latin typeface="Calibri"/>
                <a:cs typeface="Calibri"/>
              </a:rPr>
              <a:t>Collabhome</a:t>
            </a:r>
            <a:r>
              <a:rPr lang="en-CA">
                <a:latin typeface="Calibri"/>
                <a:cs typeface="Calibri"/>
              </a:rPr>
              <a:t> page: </a:t>
            </a:r>
            <a:r>
              <a:rPr lang="en-CA">
                <a:hlinkClick r:id="rId3"/>
              </a:rPr>
              <a:t>https://769372677.sharepoint.com/teams/GC-GIC/group/GC_digital_labs/mycanadalifeatwork/Pages/Canada-life-app.aspx</a:t>
            </a:r>
            <a:r>
              <a:rPr lang="en-CA"/>
              <a:t> </a:t>
            </a:r>
          </a:p>
          <a:p>
            <a:pPr marL="171450" indent="-171450">
              <a:lnSpc>
                <a:spcPct val="120000"/>
              </a:lnSpc>
              <a:spcBef>
                <a:spcPct val="0"/>
              </a:spcBef>
              <a:spcAft>
                <a:spcPct val="0"/>
              </a:spcAft>
              <a:buFont typeface="Arial" panose="020B0604020202020204" pitchFamily="34" charset="0"/>
              <a:buChar char="•"/>
              <a:defRPr/>
            </a:pPr>
            <a:r>
              <a:rPr lang="en-CA">
                <a:cs typeface="Calibri"/>
              </a:rPr>
              <a:t>To demo the app, you can use any of the demo accounts available for My Canada Life at Work and use them to sign in on the app: </a:t>
            </a:r>
            <a:r>
              <a:rPr lang="en-CA">
                <a:hlinkClick r:id="rId4"/>
              </a:rPr>
              <a:t>https://769372677.sharepoint.com/teams/GC-GIC/group/GC_digital_labs/mycanadalifeatwork/mycanadalifeatworkdemo/SitePages/Home.aspx</a:t>
            </a:r>
            <a:r>
              <a:rPr lang="en-CA"/>
              <a:t> </a:t>
            </a:r>
            <a:endParaRPr lang="en-CA">
              <a:cs typeface="Calibri"/>
            </a:endParaRPr>
          </a:p>
        </p:txBody>
      </p:sp>
      <p:sp>
        <p:nvSpPr>
          <p:cNvPr id="4" name="Slide Number Placeholder 3"/>
          <p:cNvSpPr>
            <a:spLocks noGrp="1"/>
          </p:cNvSpPr>
          <p:nvPr>
            <p:ph type="sldNum" sz="quarter" idx="5"/>
          </p:nvPr>
        </p:nvSpPr>
        <p:spPr/>
        <p:txBody>
          <a:bodyPr/>
          <a:lstStyle/>
          <a:p>
            <a:fld id="{D036B703-5C3F-DD48-8ADE-297D8DA6F651}" type="slidenum">
              <a:rPr lang="en-CA" smtClean="0"/>
              <a:t>24</a:t>
            </a:fld>
            <a:endParaRPr lang="en-CA"/>
          </a:p>
        </p:txBody>
      </p:sp>
    </p:spTree>
    <p:extLst>
      <p:ext uri="{BB962C8B-B14F-4D97-AF65-F5344CB8AC3E}">
        <p14:creationId xmlns:p14="http://schemas.microsoft.com/office/powerpoint/2010/main" val="1903386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637CBC7F-8E55-4262-8774-C8603680D2AA}" type="slidenum">
              <a:rPr kumimoji="0" lang="en-CA"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CA"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76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a:p>
            <a:pPr marL="228600" indent="-228600">
              <a:buFont typeface="Arial" panose="020B0604020202020204" pitchFamily="34" charset="0"/>
              <a:buChar char="•"/>
              <a:defRPr/>
            </a:pPr>
            <a:r>
              <a:rPr kumimoji="0" lang="en-CA" sz="1200" b="1" i="0" u="none" strike="noStrike" kern="1200" cap="none" spc="0" normalizeH="0" baseline="0" noProof="0">
                <a:ln>
                  <a:noFill/>
                </a:ln>
                <a:solidFill>
                  <a:prstClr val="black"/>
                </a:solidFill>
                <a:effectLst/>
                <a:uLnTx/>
                <a:uFillTx/>
                <a:latin typeface="+mn-lt"/>
                <a:ea typeface="+mn-ea"/>
                <a:cs typeface="+mn-cs"/>
              </a:rPr>
              <a:t>We support Canadians through their most vulnerable life moments.</a:t>
            </a:r>
            <a:r>
              <a:rPr lang="en-CA" b="1">
                <a:solidFill>
                  <a:prstClr val="black"/>
                </a:solidFill>
              </a:rPr>
              <a:t> </a:t>
            </a:r>
            <a:r>
              <a:rPr kumimoji="0" lang="en-CA" sz="1200" b="1" i="0" u="none" strike="noStrike" kern="1200" cap="none" spc="0" normalizeH="0" baseline="0" noProof="0">
                <a:ln>
                  <a:noFill/>
                </a:ln>
                <a:solidFill>
                  <a:prstClr val="black"/>
                </a:solidFill>
                <a:effectLst/>
                <a:uLnTx/>
                <a:uFillTx/>
                <a:latin typeface="+mn-lt"/>
                <a:ea typeface="+mn-ea"/>
                <a:cs typeface="+mn-cs"/>
              </a:rPr>
              <a:t> Whether we’re talking about significant health challenges, the death of a family member or the challenge of supporting the financial needs of the family left behind, we are recognizing that we need to be here to support our customers’ financial, physical, and mental well-being throughout their lifetime and beyond.</a:t>
            </a:r>
            <a:r>
              <a:rPr lang="en-CA" b="1">
                <a:solidFill>
                  <a:prstClr val="black"/>
                </a:solidFill>
              </a:rPr>
              <a:t>    </a:t>
            </a:r>
          </a:p>
          <a:p>
            <a:pPr marL="228600" indent="-228600">
              <a:buFont typeface="Arial" panose="020B0604020202020204" pitchFamily="34" charset="0"/>
              <a:buChar char="•"/>
              <a:defRPr/>
            </a:pPr>
            <a:endParaRPr lang="en-CA" sz="1200" b="1" i="0" u="none" strike="noStrike" kern="1200" cap="none" spc="0" normalizeH="0" baseline="0" noProof="0">
              <a:ln>
                <a:noFill/>
              </a:ln>
              <a:solidFill>
                <a:prstClr val="black"/>
              </a:solidFill>
              <a:effectLst/>
              <a:uLnTx/>
              <a:uFillTx/>
              <a:latin typeface="+mn-lt"/>
              <a:cs typeface="Calibri"/>
            </a:endParaRPr>
          </a:p>
          <a:p>
            <a:pPr marL="228600" indent="-228600">
              <a:buFont typeface="Arial" panose="020B0604020202020204" pitchFamily="34" charset="0"/>
              <a:buChar char="•"/>
              <a:defRPr/>
            </a:pPr>
            <a:endParaRPr lang="en-CA" sz="1200" b="1" i="0" u="none" strike="noStrike" kern="1200" cap="none" spc="0" normalizeH="0" baseline="0" noProof="0">
              <a:ln>
                <a:noFill/>
              </a:ln>
              <a:solidFill>
                <a:prstClr val="black"/>
              </a:solidFill>
              <a:effectLst/>
              <a:uLnTx/>
              <a:uFillTx/>
              <a:latin typeface="+mn-lt"/>
              <a:cs typeface="Calibri"/>
            </a:endParaRPr>
          </a:p>
          <a:p>
            <a:pPr marL="228600" indent="-228600">
              <a:buFont typeface="Arial" panose="020B0604020202020204" pitchFamily="34" charset="0"/>
              <a:buChar char="•"/>
            </a:pPr>
            <a:r>
              <a:rPr lang="en-US"/>
              <a:t>We offer a range of resources to support those needs</a:t>
            </a:r>
            <a:endParaRPr lang="en-US">
              <a:cs typeface="Calibri"/>
            </a:endParaRPr>
          </a:p>
          <a:p>
            <a:pPr marL="228600" indent="-228600">
              <a:buFont typeface="Arial" panose="020B0604020202020204" pitchFamily="34" charset="0"/>
              <a:buChar char="•"/>
            </a:pPr>
            <a:r>
              <a:rPr lang="en-US"/>
              <a:t>Many of these resources are available at no additional cost</a:t>
            </a:r>
            <a:endParaRPr lang="en-US">
              <a:cs typeface="Calibri"/>
            </a:endParaRPr>
          </a:p>
          <a:p>
            <a:pPr marL="228600" indent="-228600">
              <a:buFont typeface="Arial" panose="020B0604020202020204" pitchFamily="34" charset="0"/>
              <a:buChar char="•"/>
            </a:pPr>
            <a:r>
              <a:rPr lang="en-US"/>
              <a:t>Contact your Canada Life Representative for more information</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09FA9641-3940-4C6A-9D60-D1F13A4FBEB3}" type="slidenum">
              <a:rPr lang="en-US" smtClean="0"/>
              <a:t>26</a:t>
            </a:fld>
            <a:endParaRPr lang="en-US"/>
          </a:p>
        </p:txBody>
      </p:sp>
    </p:spTree>
    <p:extLst>
      <p:ext uri="{BB962C8B-B14F-4D97-AF65-F5344CB8AC3E}">
        <p14:creationId xmlns:p14="http://schemas.microsoft.com/office/powerpoint/2010/main" val="86567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CA" sz="1800" b="1" dirty="0">
                <a:solidFill>
                  <a:schemeClr val="bg1">
                    <a:lumMod val="50000"/>
                  </a:schemeClr>
                </a:solidFill>
              </a:rPr>
              <a:t>Concerned about your health?</a:t>
            </a:r>
          </a:p>
          <a:p>
            <a:endParaRPr lang="en-US" dirty="0"/>
          </a:p>
          <a:p>
            <a:r>
              <a:rPr lang="en-CA" dirty="0"/>
              <a:t>Whether you’re thinking about making changes to improve your health, or you’re active and healthy and want to stay that way, the new health and wellness site, Health Connected, is designed for you. </a:t>
            </a:r>
          </a:p>
          <a:p>
            <a:endParaRPr lang="en-CA" dirty="0"/>
          </a:p>
          <a:p>
            <a:r>
              <a:rPr lang="en-CA" dirty="0"/>
              <a:t>The site makes it easy for you to learn more about your health and develop health skills on your terms. It’s divided into three missions: health assessments, challenges, and digital health coach. </a:t>
            </a:r>
          </a:p>
          <a:p>
            <a:endParaRPr lang="en-CA" dirty="0"/>
          </a:p>
          <a:p>
            <a:r>
              <a:rPr lang="en-CA" dirty="0"/>
              <a:t>You can also:</a:t>
            </a:r>
          </a:p>
          <a:p>
            <a:r>
              <a:rPr lang="en-CA" dirty="0"/>
              <a:t>• Learn about health topics, including medications and diseases, with information you can trust</a:t>
            </a:r>
          </a:p>
          <a:p>
            <a:r>
              <a:rPr lang="en-CA" dirty="0"/>
              <a:t>• Connect with popular apps and wearable devices to track your activities and progress </a:t>
            </a:r>
          </a:p>
          <a:p>
            <a:r>
              <a:rPr lang="en-CA" dirty="0"/>
              <a:t>• Organize your personal health and medical history in one place </a:t>
            </a:r>
          </a:p>
          <a:p>
            <a:endParaRPr lang="en-CA" dirty="0"/>
          </a:p>
          <a:p>
            <a:r>
              <a:rPr lang="en-CA" dirty="0"/>
              <a:t>Start with a health assessment and move on to challenges and the digital health coach. </a:t>
            </a:r>
          </a:p>
          <a:p>
            <a:endParaRPr lang="en-CA" dirty="0"/>
          </a:p>
          <a:p>
            <a:r>
              <a:rPr lang="en-CA" b="1" dirty="0"/>
              <a:t>Challenges </a:t>
            </a:r>
          </a:p>
          <a:p>
            <a:r>
              <a:rPr lang="en-CA" dirty="0"/>
              <a:t>Your organization may run a team challenge where you’ll compete in workplace teams to earn points and badges, track progress, and forge long-term healthy habits. You can participate in a solo challenge instead, and still earn points and badges, or go on a virtual adventure and tour one of the world’s great cities. </a:t>
            </a:r>
          </a:p>
          <a:p>
            <a:endParaRPr lang="en-CA" dirty="0"/>
          </a:p>
          <a:p>
            <a:r>
              <a:rPr lang="en-CA" b="1" dirty="0"/>
              <a:t>Digital health coach </a:t>
            </a:r>
          </a:p>
          <a:p>
            <a:r>
              <a:rPr lang="en-CA" dirty="0"/>
              <a:t>The digital health coach helps you build a 28-day plan to stay motivated and see results. You can set reminders and log progress to build lifelong healthy habits.</a:t>
            </a:r>
          </a:p>
          <a:p>
            <a:endParaRPr lang="en-CA" dirty="0"/>
          </a:p>
          <a:p>
            <a:r>
              <a:rPr lang="en-CA" dirty="0"/>
              <a:t>Health Connected is your one-stop destination to take charge of your health and well-being. Get started today!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45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Title: </a:t>
            </a:r>
            <a:r>
              <a:rPr lang="en-CA" b="0" dirty="0"/>
              <a:t>Health Connected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Use: </a:t>
            </a:r>
            <a:r>
              <a:rPr lang="en-CA" b="0" dirty="0"/>
              <a:t>All</a:t>
            </a:r>
            <a:r>
              <a:rPr lang="en-CA" b="1" dirty="0"/>
              <a:t> </a:t>
            </a:r>
            <a:r>
              <a:rPr lang="en-CA" b="0" dirty="0"/>
              <a:t>GB clients and only GRS clients that have transitioned to My Canada Life at Work. Some reporting limitations for GRS clients.</a:t>
            </a:r>
          </a:p>
          <a:p>
            <a:r>
              <a:rPr lang="en-CA" b="1" dirty="0"/>
              <a:t>Link to more info: </a:t>
            </a:r>
            <a:r>
              <a:rPr lang="en-CA" b="0" dirty="0"/>
              <a:t>https://769372677.sharepoint.com/teams/GC-GIC/group/product_training_/healthconnected/SitePages/Home.aspx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Key points: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People can learn about a wide range of health topics, including on specific diseases and drugs. </a:t>
            </a:r>
            <a:r>
              <a:rPr lang="en-CA" b="0" i="0" dirty="0">
                <a:solidFill>
                  <a:srgbClr val="FFFFFF"/>
                </a:solidFill>
                <a:effectLst/>
                <a:latin typeface="Segoe UI" panose="020B0502040204020203" pitchFamily="34" charset="0"/>
              </a:rPr>
              <a:t>Explore reliable disease, drug, and natural health products information.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 articles are clinically reviewed with information you can trust.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section also includes a community support section where people can look up available resources by city.</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C8513-1CA2-4E61-94ED-AE7D2B3833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4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334349"/>
                </a:solidFill>
              </a:rPr>
              <a:t>Ida</a:t>
            </a:r>
            <a:endParaRPr lang="en-CA" sz="1200" dirty="0">
              <a:solidFill>
                <a:srgbClr val="334349"/>
              </a:solidFill>
            </a:endParaRPr>
          </a:p>
          <a:p>
            <a:endParaRPr lang="en-CA" sz="1200" dirty="0">
              <a:solidFill>
                <a:srgbClr val="334349"/>
              </a:solidFill>
            </a:endParaRPr>
          </a:p>
          <a:p>
            <a:r>
              <a:rPr lang="en-CA" sz="1200" dirty="0"/>
              <a:t>WSMH site offers free tools and resources to all Canadians, in place since 2007.</a:t>
            </a:r>
            <a:r>
              <a:rPr lang="en-CA" dirty="0"/>
              <a:t> </a:t>
            </a:r>
            <a:r>
              <a:rPr lang="en-CA" sz="1200" dirty="0"/>
              <a:t> A link to this site is available through My Canada Life At work under Resources.</a:t>
            </a:r>
            <a:endParaRPr lang="en-CA" sz="1200" dirty="0">
              <a:cs typeface="Calibri"/>
            </a:endParaRPr>
          </a:p>
          <a:p>
            <a:endParaRPr lang="en-CA" sz="1200" dirty="0"/>
          </a:p>
          <a:p>
            <a:r>
              <a:rPr lang="en-US" sz="1200" dirty="0"/>
              <a:t>Tools are </a:t>
            </a:r>
            <a:r>
              <a:rPr lang="en-US" dirty="0"/>
              <a:t>geared toward </a:t>
            </a:r>
            <a:r>
              <a:rPr lang="en-US" sz="1200" dirty="0"/>
              <a:t>employees, front line managers, HR partners, and part of my role is to walk you through what is available, how it can support your wellness strategy, or how to promote the resources to your employees.</a:t>
            </a:r>
            <a:r>
              <a:rPr lang="en-US" dirty="0"/>
              <a:t> </a:t>
            </a:r>
            <a:endParaRPr lang="en-US" sz="1200" dirty="0">
              <a:cs typeface="Calibri"/>
            </a:endParaRPr>
          </a:p>
          <a:p>
            <a:endParaRPr lang="en-CA" sz="1200" dirty="0"/>
          </a:p>
          <a:p>
            <a:r>
              <a:rPr lang="en-US" sz="1200" dirty="0"/>
              <a:t>Focus on MH strategies, videos, ready-to-go workshops that can be facilitated by your</a:t>
            </a:r>
            <a:r>
              <a:rPr lang="en-US" dirty="0"/>
              <a:t> own team or by myself, as your </a:t>
            </a:r>
            <a:r>
              <a:rPr lang="en-US" sz="1200" dirty="0"/>
              <a:t>OHC</a:t>
            </a:r>
            <a:r>
              <a:rPr lang="en-US" dirty="0"/>
              <a:t>. </a:t>
            </a:r>
            <a:endParaRPr lang="en-CA" sz="1200" dirty="0">
              <a:solidFill>
                <a:srgbClr val="000000"/>
              </a:solidFill>
              <a:cs typeface="Calibri" panose="020F0502020204030204"/>
            </a:endParaRPr>
          </a:p>
          <a:p>
            <a:endParaRPr lang="en-US" dirty="0"/>
          </a:p>
          <a:p>
            <a:r>
              <a:rPr lang="en-US" sz="1200" dirty="0"/>
              <a:t>MH awareness videos – people who experienced </a:t>
            </a:r>
            <a:r>
              <a:rPr lang="en-US" sz="1200" dirty="0" err="1"/>
              <a:t>mh</a:t>
            </a:r>
            <a:r>
              <a:rPr lang="en-US" sz="1200" dirty="0"/>
              <a:t> issues at work discussing what helped them.</a:t>
            </a:r>
            <a:r>
              <a:rPr lang="en-US" dirty="0"/>
              <a:t> </a:t>
            </a:r>
            <a:r>
              <a:rPr lang="en-US" sz="1200" dirty="0"/>
              <a:t> Their strategies can act as virtual peer support and mental health awareness.</a:t>
            </a:r>
            <a:endParaRPr lang="en-US" sz="1200" dirty="0">
              <a:cs typeface="Calibri"/>
            </a:endParaRPr>
          </a:p>
          <a:p>
            <a:endParaRPr lang="en-CA" sz="1200" dirty="0"/>
          </a:p>
          <a:p>
            <a:r>
              <a:rPr lang="en-US" sz="1200" dirty="0"/>
              <a:t>Healthy break activities – activities that can be done individually or with coworkers</a:t>
            </a:r>
            <a:endParaRPr lang="en-US" sz="1200" dirty="0">
              <a:cs typeface="Calibri"/>
            </a:endParaRPr>
          </a:p>
          <a:p>
            <a:endParaRPr lang="en-CA" sz="1200" dirty="0"/>
          </a:p>
          <a:p>
            <a:r>
              <a:rPr lang="en-US" sz="1200" dirty="0"/>
              <a:t>Working Parents – resources that support the </a:t>
            </a:r>
            <a:r>
              <a:rPr lang="en-US" sz="1200" dirty="0" err="1"/>
              <a:t>mh</a:t>
            </a:r>
            <a:r>
              <a:rPr lang="en-US" sz="1200" dirty="0"/>
              <a:t> of working parents through challenges of home, school and work.</a:t>
            </a:r>
            <a:endParaRPr lang="en-US" sz="1200" dirty="0">
              <a:cs typeface="Calibri"/>
            </a:endParaRPr>
          </a:p>
          <a:p>
            <a:endParaRPr lang="en-CA" sz="1200" dirty="0"/>
          </a:p>
          <a:p>
            <a:r>
              <a:rPr lang="en-US" sz="1200" dirty="0"/>
              <a:t>Tools to assess the psychological health of your population (Guarding minds)</a:t>
            </a:r>
            <a:endParaRPr lang="en-CA" sz="1200" dirty="0"/>
          </a:p>
          <a:p>
            <a:endParaRPr lang="en-CA" sz="1300" dirty="0">
              <a:solidFill>
                <a:srgbClr val="334349"/>
              </a:solidFill>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C8513-1CA2-4E61-94ED-AE7D2B383338}"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455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2"/>
              </a:spcAft>
            </a:pPr>
            <a:endParaRPr lang="en-CA" dirty="0">
              <a:solidFill>
                <a:schemeClr val="bg1">
                  <a:lumMod val="50000"/>
                </a:schemeClr>
              </a:solidFill>
            </a:endParaRPr>
          </a:p>
          <a:p>
            <a:pPr>
              <a:spcAft>
                <a:spcPts val="612"/>
              </a:spcAft>
            </a:pPr>
            <a:endParaRPr lang="en-CA" dirty="0">
              <a:solidFill>
                <a:schemeClr val="bg1">
                  <a:lumMod val="50000"/>
                </a:schemeClr>
              </a:solidFill>
            </a:endParaRPr>
          </a:p>
        </p:txBody>
      </p:sp>
      <p:sp>
        <p:nvSpPr>
          <p:cNvPr id="4" name="Slide Number Placeholder 3"/>
          <p:cNvSpPr>
            <a:spLocks noGrp="1"/>
          </p:cNvSpPr>
          <p:nvPr>
            <p:ph type="sldNum" sz="quarter" idx="5"/>
          </p:nvPr>
        </p:nvSpPr>
        <p:spPr/>
        <p:txBody>
          <a:bodyPr/>
          <a:lstStyle/>
          <a:p>
            <a:pPr defTabSz="933237">
              <a:defRPr/>
            </a:pPr>
            <a:fld id="{095C8513-1CA2-4E61-94ED-AE7D2B383338}" type="slidenum">
              <a:rPr lang="en-US">
                <a:solidFill>
                  <a:prstClr val="black"/>
                </a:solidFill>
                <a:latin typeface="Calibri" panose="020F0502020204030204"/>
              </a:rPr>
              <a:pPr defTabSz="93323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871387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Consult+ is Canada Life’s very-own virtual health care experience that’s provided by Dialogue.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Who can use Consult+: </a:t>
            </a:r>
          </a:p>
          <a:p>
            <a:pPr marL="171450" indent="-171450">
              <a:buFont typeface="Arial" panose="020B0604020202020204" pitchFamily="34" charset="0"/>
              <a:buChar char="•"/>
            </a:pPr>
            <a:r>
              <a:rPr lang="en-CA" sz="1200" b="0" i="0" u="none" strike="noStrike" kern="1200" baseline="0" dirty="0">
                <a:solidFill>
                  <a:schemeClr val="tx1"/>
                </a:solidFill>
                <a:effectLst/>
                <a:latin typeface="+mn-lt"/>
                <a:ea typeface="+mn-ea"/>
                <a:cs typeface="+mn-cs"/>
              </a:rPr>
              <a:t>Members who are </a:t>
            </a:r>
            <a:r>
              <a:rPr lang="en-CA" sz="1200" b="0" i="0" u="none" strike="noStrike" kern="1200" baseline="0" dirty="0">
                <a:solidFill>
                  <a:schemeClr val="tx1"/>
                </a:solidFill>
                <a:latin typeface="+mn-lt"/>
                <a:ea typeface="+mn-ea"/>
                <a:cs typeface="+mn-cs"/>
              </a:rPr>
              <a:t>enrolled in their group plan’s health </a:t>
            </a:r>
            <a:r>
              <a:rPr lang="en-US" sz="1200" b="0" i="0" u="none" strike="noStrike" kern="1200" baseline="0" dirty="0">
                <a:solidFill>
                  <a:schemeClr val="tx1"/>
                </a:solidFill>
                <a:latin typeface="+mn-lt"/>
                <a:ea typeface="+mn-ea"/>
                <a:cs typeface="+mn-cs"/>
              </a:rPr>
              <a:t>care benefits</a:t>
            </a:r>
          </a:p>
          <a:p>
            <a:r>
              <a:rPr lang="en-CA" sz="1200" b="0" i="0" u="none" strike="noStrike" kern="1200" baseline="0" dirty="0">
                <a:solidFill>
                  <a:schemeClr val="tx1"/>
                </a:solidFill>
                <a:latin typeface="+mn-lt"/>
                <a:ea typeface="+mn-ea"/>
                <a:cs typeface="+mn-cs"/>
              </a:rPr>
              <a:t>•   Their dependants, if members have them under their Canada Life group benefits plan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95C8513-1CA2-4E61-94ED-AE7D2B383338}" type="slidenum">
              <a:rPr lang="en-US" smtClean="0"/>
              <a:t>30</a:t>
            </a:fld>
            <a:endParaRPr lang="en-US"/>
          </a:p>
        </p:txBody>
      </p:sp>
    </p:spTree>
    <p:extLst>
      <p:ext uri="{BB962C8B-B14F-4D97-AF65-F5344CB8AC3E}">
        <p14:creationId xmlns:p14="http://schemas.microsoft.com/office/powerpoint/2010/main" val="3251404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Consult+ lets members and their dependants meet with medical professionals using a mobile app or web browser. These qualified professionals can diagnose non-urgent conditions, give medical advice and write a prescription. That way members can spend less time in clinic waiting rooms.</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036B703-5C3F-DD48-8ADE-297D8DA6F651}" type="slidenum">
              <a:rPr lang="en-CA" smtClean="0"/>
              <a:t>31</a:t>
            </a:fld>
            <a:endParaRPr lang="en-CA"/>
          </a:p>
        </p:txBody>
      </p:sp>
    </p:spTree>
    <p:extLst>
      <p:ext uri="{BB962C8B-B14F-4D97-AF65-F5344CB8AC3E}">
        <p14:creationId xmlns:p14="http://schemas.microsoft.com/office/powerpoint/2010/main" val="1903386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 members benefit:</a:t>
            </a:r>
          </a:p>
          <a:p>
            <a:pPr marL="171450" lvl="0" indent="-171450">
              <a:buFont typeface="Arial" panose="020B0604020202020204" pitchFamily="34" charset="0"/>
              <a:buChar char="•"/>
            </a:pPr>
            <a:r>
              <a:rPr lang="en-CA" sz="1200" kern="1200">
                <a:solidFill>
                  <a:schemeClr val="tx1"/>
                </a:solidFill>
                <a:effectLst/>
                <a:latin typeface="+mn-lt"/>
                <a:ea typeface="+mn-ea"/>
                <a:cs typeface="+mn-cs"/>
              </a:rPr>
              <a:t>24/7 access to qualified medical professionals (available in English and in French, anywhere in Canada)</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Help for non-urgent health conditions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Prescriptions and refills for most medications*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a:t>Access to self-led therapy for mild and moderate depression and anxiety</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Requisitions for lab tests and follow-up test results, when medically needed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Referrals to health professionals (mental health, life and work coaching, nutrition, etc.). Extra costs may apply for members, which may be claimed through their group plan, if eligible.</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en-US"/>
              <a:t>*</a:t>
            </a:r>
            <a:r>
              <a:rPr lang="en-CA" sz="1200" b="0" i="0" u="none" strike="noStrike" kern="1200" baseline="0">
                <a:solidFill>
                  <a:schemeClr val="tx1"/>
                </a:solidFill>
                <a:latin typeface="+mn-lt"/>
                <a:ea typeface="+mn-ea"/>
                <a:cs typeface="+mn-cs"/>
              </a:rPr>
              <a:t>Consult+ sends prescriptions to a member’s pharmacy electronically. Members can arrange delivery. Consult+ doesn’t pay for prescriptions. Delivery charges may apply.</a:t>
            </a:r>
            <a:r>
              <a:rPr lang="en-CA"/>
              <a:t> Mental health related prescriptions and refills are excluded.</a:t>
            </a:r>
            <a:endParaRPr lang="en-CA" sz="1200" b="0" i="0" strike="noStrike" kern="1200" baseline="0">
              <a:solidFill>
                <a:schemeClr val="tx1"/>
              </a:solidFill>
              <a:latin typeface="+mn-lt"/>
              <a:cs typeface="Calibri"/>
            </a:endParaRPr>
          </a:p>
          <a:p>
            <a:endParaRPr lang="en-US"/>
          </a:p>
          <a:p>
            <a:r>
              <a:rPr lang="en-US" sz="1200" kern="1200">
                <a:solidFill>
                  <a:schemeClr val="tx1"/>
                </a:solidFill>
                <a:effectLst/>
                <a:latin typeface="+mn-lt"/>
                <a:ea typeface="+mn-ea"/>
                <a:cs typeface="+mn-cs"/>
              </a:rPr>
              <a:t>Through Canada Life’s third-party agreement with Dialogue, Consult+ provides virtual access to a quality medical team, including: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Doctors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Nurses (e.g., nurse clinicians, practitioners, etc.)</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Care coordinators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Psychologists**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Dietitians**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Work and life coaches**</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**Extra costs apply for these specialists but may be claimed depending on a member’s group benefits plan.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These health care professionals are part of Dialogue’s team, not Canada Life.</a:t>
            </a:r>
            <a:endParaRPr lang="en-US"/>
          </a:p>
        </p:txBody>
      </p:sp>
      <p:sp>
        <p:nvSpPr>
          <p:cNvPr id="4" name="Slide Number Placeholder 3"/>
          <p:cNvSpPr>
            <a:spLocks noGrp="1"/>
          </p:cNvSpPr>
          <p:nvPr>
            <p:ph type="sldNum" sz="quarter" idx="5"/>
          </p:nvPr>
        </p:nvSpPr>
        <p:spPr/>
        <p:txBody>
          <a:bodyPr/>
          <a:lstStyle/>
          <a:p>
            <a:fld id="{D036B703-5C3F-DD48-8ADE-297D8DA6F651}" type="slidenum">
              <a:rPr lang="en-CA" smtClean="0"/>
              <a:t>32</a:t>
            </a:fld>
            <a:endParaRPr lang="en-CA"/>
          </a:p>
        </p:txBody>
      </p:sp>
    </p:spTree>
    <p:extLst>
      <p:ext uri="{BB962C8B-B14F-4D97-AF65-F5344CB8AC3E}">
        <p14:creationId xmlns:p14="http://schemas.microsoft.com/office/powerpoint/2010/main" val="38827620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540">
              <a:lnSpc>
                <a:spcPct val="115000"/>
              </a:lnSpc>
              <a:spcBef>
                <a:spcPts val="0"/>
              </a:spcBef>
              <a:spcAft>
                <a:spcPts val="800"/>
              </a:spcAft>
            </a:pPr>
            <a:r>
              <a:rPr lang="en-US" sz="1200" b="1" dirty="0">
                <a:solidFill>
                  <a:srgbClr val="4A442A"/>
                </a:solidFill>
                <a:effectLst/>
                <a:latin typeface="Arial" panose="020B0604020202020204" pitchFamily="34" charset="0"/>
                <a:ea typeface="Calibri" panose="020F0502020204030204" pitchFamily="34" charset="0"/>
              </a:rPr>
              <a:t>What’s self-led therapy and how does it work?</a:t>
            </a:r>
            <a:endParaRPr lang="en-US" sz="1200" dirty="0">
              <a:effectLst/>
              <a:latin typeface="Calibri" panose="020F0502020204030204" pitchFamily="34" charset="0"/>
              <a:ea typeface="Calibri" panose="020F0502020204030204" pitchFamily="34" charset="0"/>
            </a:endParaRPr>
          </a:p>
          <a:p>
            <a:pPr marL="0" marR="2540">
              <a:lnSpc>
                <a:spcPct val="115000"/>
              </a:lnSpc>
              <a:spcBef>
                <a:spcPts val="0"/>
              </a:spcBef>
              <a:spcAft>
                <a:spcPts val="800"/>
              </a:spcAft>
            </a:pPr>
            <a:r>
              <a:rPr lang="en-US" sz="1200" dirty="0">
                <a:solidFill>
                  <a:srgbClr val="4A442A"/>
                </a:solidFill>
                <a:effectLst/>
                <a:latin typeface="Arial" panose="020B0604020202020204" pitchFamily="34" charset="0"/>
                <a:ea typeface="Calibri" panose="020F0502020204030204" pitchFamily="34" charset="0"/>
              </a:rPr>
              <a:t>Self-led therapy, or internet-based cognitive </a:t>
            </a:r>
            <a:r>
              <a:rPr lang="en-US" sz="1200" dirty="0" err="1">
                <a:solidFill>
                  <a:srgbClr val="4A442A"/>
                </a:solidFill>
                <a:effectLst/>
                <a:latin typeface="Arial" panose="020B0604020202020204" pitchFamily="34" charset="0"/>
                <a:ea typeface="Calibri" panose="020F0502020204030204" pitchFamily="34" charset="0"/>
              </a:rPr>
              <a:t>behavioural</a:t>
            </a:r>
            <a:r>
              <a:rPr lang="en-US" sz="1200" dirty="0">
                <a:solidFill>
                  <a:srgbClr val="4A442A"/>
                </a:solidFill>
                <a:effectLst/>
                <a:latin typeface="Arial" panose="020B0604020202020204" pitchFamily="34" charset="0"/>
                <a:ea typeface="Calibri" panose="020F0502020204030204" pitchFamily="34" charset="0"/>
              </a:rPr>
              <a:t> therapy (</a:t>
            </a:r>
            <a:r>
              <a:rPr lang="en-US" sz="1200" dirty="0" err="1">
                <a:solidFill>
                  <a:srgbClr val="4A442A"/>
                </a:solidFill>
                <a:effectLst/>
                <a:latin typeface="Arial" panose="020B0604020202020204" pitchFamily="34" charset="0"/>
                <a:ea typeface="Calibri" panose="020F0502020204030204" pitchFamily="34" charset="0"/>
              </a:rPr>
              <a:t>iCBT</a:t>
            </a:r>
            <a:r>
              <a:rPr lang="en-US" sz="1200" dirty="0">
                <a:solidFill>
                  <a:srgbClr val="4A442A"/>
                </a:solidFill>
                <a:effectLst/>
                <a:latin typeface="Arial" panose="020B0604020202020204" pitchFamily="34" charset="0"/>
                <a:ea typeface="Calibri" panose="020F0502020204030204" pitchFamily="34" charset="0"/>
              </a:rPr>
              <a:t>), is preventative support for people with mild to moderate symptoms of depression and anxiety. It can help them build skills to cope with mental health issues before they become debilitating. </a:t>
            </a:r>
            <a:r>
              <a:rPr lang="en-US" sz="1200" dirty="0">
                <a:solidFill>
                  <a:srgbClr val="212020"/>
                </a:solidFill>
                <a:effectLst/>
                <a:latin typeface="Arial" panose="020B0604020202020204" pitchFamily="34" charset="0"/>
                <a:ea typeface="Calibri" panose="020F0502020204030204" pitchFamily="34" charset="0"/>
              </a:rPr>
              <a:t>Self-led therapy isn’t</a:t>
            </a:r>
            <a:r>
              <a:rPr lang="en-CA" sz="1200" dirty="0">
                <a:effectLst/>
                <a:latin typeface="Arial" panose="020B0604020202020204" pitchFamily="34" charset="0"/>
                <a:ea typeface="Calibri" panose="020F0502020204030204" pitchFamily="34" charset="0"/>
              </a:rPr>
              <a:t> meant to replace traditional treatments but to give them an online option where they can safely and quickly access qualified support at any time.</a:t>
            </a:r>
          </a:p>
          <a:p>
            <a:pPr marL="0" marR="2540">
              <a:lnSpc>
                <a:spcPct val="115000"/>
              </a:lnSpc>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1200" dirty="0">
                <a:solidFill>
                  <a:srgbClr val="4A442A"/>
                </a:solidFill>
                <a:effectLst/>
                <a:latin typeface="Arial" panose="020B0604020202020204" pitchFamily="34" charset="0"/>
                <a:ea typeface="Calibri" panose="020F0502020204030204" pitchFamily="34" charset="0"/>
              </a:rPr>
              <a:t>After they fill out a Consult+ questionnaire to discover their health score, they’ll get a suggestion on which modules may help them. They can do the modules at their own pace, so there’s no need to make an appointment.</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endParaRPr>
          </a:p>
          <a:p>
            <a:pPr marL="0" marR="2540">
              <a:lnSpc>
                <a:spcPct val="115000"/>
              </a:lnSpc>
              <a:spcBef>
                <a:spcPts val="0"/>
              </a:spcBef>
              <a:spcAft>
                <a:spcPts val="800"/>
              </a:spcAft>
            </a:pPr>
            <a:r>
              <a:rPr lang="en-US" sz="1200" dirty="0">
                <a:solidFill>
                  <a:srgbClr val="212020"/>
                </a:solidFill>
                <a:effectLst/>
                <a:latin typeface="Arial" panose="020B0604020202020204" pitchFamily="34" charset="0"/>
                <a:ea typeface="Calibri" panose="020F0502020204030204" pitchFamily="34" charset="0"/>
              </a:rPr>
              <a:t>Your members can get support for: </a:t>
            </a:r>
            <a:endParaRPr lang="en-US" sz="1200" dirty="0">
              <a:effectLst/>
              <a:latin typeface="Calibri" panose="020F0502020204030204" pitchFamily="34" charset="0"/>
              <a:ea typeface="Calibri" panose="020F0502020204030204" pitchFamily="34" charset="0"/>
            </a:endParaRPr>
          </a:p>
          <a:p>
            <a:pPr marL="342900" marR="2540" lvl="0" indent="-342900">
              <a:lnSpc>
                <a:spcPct val="115000"/>
              </a:lnSpc>
              <a:spcBef>
                <a:spcPts val="0"/>
              </a:spcBef>
              <a:spcAft>
                <a:spcPts val="0"/>
              </a:spcAft>
              <a:buFont typeface="Symbol" panose="05050102010706020507" pitchFamily="18" charset="2"/>
              <a:buChar char=""/>
            </a:pPr>
            <a:r>
              <a:rPr lang="en-US" sz="1200" dirty="0">
                <a:solidFill>
                  <a:srgbClr val="212020"/>
                </a:solidFill>
                <a:effectLst/>
                <a:latin typeface="Arial" panose="020B0604020202020204" pitchFamily="34" charset="0"/>
                <a:ea typeface="Calibri" panose="020F0502020204030204" pitchFamily="34" charset="0"/>
              </a:rPr>
              <a:t>Depression</a:t>
            </a:r>
            <a:endParaRPr lang="en-US" sz="1200" dirty="0">
              <a:effectLst/>
              <a:latin typeface="Calibri" panose="020F0502020204030204" pitchFamily="34" charset="0"/>
              <a:ea typeface="Calibri" panose="020F0502020204030204" pitchFamily="34" charset="0"/>
            </a:endParaRPr>
          </a:p>
          <a:p>
            <a:pPr marL="342900" marR="2540" lvl="0" indent="-342900">
              <a:lnSpc>
                <a:spcPct val="115000"/>
              </a:lnSpc>
              <a:spcBef>
                <a:spcPts val="0"/>
              </a:spcBef>
              <a:spcAft>
                <a:spcPts val="0"/>
              </a:spcAft>
              <a:buFont typeface="Symbol" panose="05050102010706020507" pitchFamily="18" charset="2"/>
              <a:buChar char=""/>
            </a:pPr>
            <a:r>
              <a:rPr lang="en-US" sz="1200" dirty="0">
                <a:solidFill>
                  <a:srgbClr val="212020"/>
                </a:solidFill>
                <a:effectLst/>
                <a:latin typeface="Arial" panose="020B0604020202020204" pitchFamily="34" charset="0"/>
                <a:ea typeface="Calibri" panose="020F0502020204030204" pitchFamily="34" charset="0"/>
              </a:rPr>
              <a:t>General anxiety </a:t>
            </a:r>
            <a:endParaRPr lang="en-US" sz="1200" dirty="0">
              <a:effectLst/>
              <a:latin typeface="Calibri" panose="020F0502020204030204" pitchFamily="34" charset="0"/>
              <a:ea typeface="Calibri" panose="020F0502020204030204" pitchFamily="34" charset="0"/>
            </a:endParaRPr>
          </a:p>
          <a:p>
            <a:pPr marL="342900" marR="2540" lvl="0" indent="-342900">
              <a:lnSpc>
                <a:spcPct val="115000"/>
              </a:lnSpc>
              <a:spcBef>
                <a:spcPts val="0"/>
              </a:spcBef>
              <a:spcAft>
                <a:spcPts val="0"/>
              </a:spcAft>
              <a:buFont typeface="Symbol" panose="05050102010706020507" pitchFamily="18" charset="2"/>
              <a:buChar char=""/>
            </a:pPr>
            <a:r>
              <a:rPr lang="en-US" sz="1200" dirty="0">
                <a:solidFill>
                  <a:srgbClr val="212020"/>
                </a:solidFill>
                <a:effectLst/>
                <a:latin typeface="Arial" panose="020B0604020202020204" pitchFamily="34" charset="0"/>
                <a:ea typeface="Calibri" panose="020F0502020204030204" pitchFamily="34" charset="0"/>
              </a:rPr>
              <a:t>Social anxiety </a:t>
            </a:r>
            <a:endParaRPr lang="en-US" sz="1200" dirty="0">
              <a:effectLst/>
              <a:latin typeface="Calibri" panose="020F0502020204030204" pitchFamily="34" charset="0"/>
              <a:ea typeface="Calibri" panose="020F0502020204030204" pitchFamily="34" charset="0"/>
            </a:endParaRPr>
          </a:p>
          <a:p>
            <a:pPr marL="342900" marR="2540" lvl="0" indent="-342900">
              <a:lnSpc>
                <a:spcPct val="115000"/>
              </a:lnSpc>
              <a:spcBef>
                <a:spcPts val="0"/>
              </a:spcBef>
              <a:spcAft>
                <a:spcPts val="0"/>
              </a:spcAft>
              <a:buFont typeface="Symbol" panose="05050102010706020507" pitchFamily="18" charset="2"/>
              <a:buChar char=""/>
            </a:pPr>
            <a:r>
              <a:rPr lang="en-US" sz="1200" dirty="0">
                <a:solidFill>
                  <a:srgbClr val="212020"/>
                </a:solidFill>
                <a:effectLst/>
                <a:latin typeface="Arial" panose="020B0604020202020204" pitchFamily="34" charset="0"/>
                <a:ea typeface="Calibri" panose="020F0502020204030204" pitchFamily="34" charset="0"/>
              </a:rPr>
              <a:t>Divorce and separation</a:t>
            </a:r>
            <a:endParaRPr lang="en-US" sz="1200" dirty="0">
              <a:effectLst/>
              <a:latin typeface="Calibri" panose="020F0502020204030204" pitchFamily="34" charset="0"/>
              <a:ea typeface="Calibri" panose="020F0502020204030204" pitchFamily="34" charset="0"/>
            </a:endParaRPr>
          </a:p>
          <a:p>
            <a:pPr marL="342900" marR="2540" lvl="0" indent="-342900">
              <a:lnSpc>
                <a:spcPct val="115000"/>
              </a:lnSpc>
              <a:spcBef>
                <a:spcPts val="0"/>
              </a:spcBef>
              <a:spcAft>
                <a:spcPts val="800"/>
              </a:spcAft>
              <a:buFont typeface="Symbol" panose="05050102010706020507" pitchFamily="18" charset="2"/>
              <a:buChar char=""/>
            </a:pPr>
            <a:r>
              <a:rPr lang="en-US" sz="1200" dirty="0">
                <a:solidFill>
                  <a:srgbClr val="212020"/>
                </a:solidFill>
                <a:effectLst/>
                <a:latin typeface="Arial" panose="020B0604020202020204" pitchFamily="34" charset="0"/>
                <a:ea typeface="Calibri" panose="020F0502020204030204" pitchFamily="34" charset="0"/>
              </a:rPr>
              <a:t>Loss and bereavement</a:t>
            </a:r>
            <a:endParaRPr lang="en-US" sz="1200" kern="1200" dirty="0">
              <a:solidFill>
                <a:schemeClr val="tx1"/>
              </a:solidFill>
              <a:effectLst/>
              <a:latin typeface="+mn-lt"/>
              <a:ea typeface="+mn-ea"/>
              <a:cs typeface="+mn-cs"/>
            </a:endParaRPr>
          </a:p>
          <a:p>
            <a:pPr marL="0" marR="2540">
              <a:lnSpc>
                <a:spcPct val="115000"/>
              </a:lnSpc>
              <a:spcBef>
                <a:spcPts val="0"/>
              </a:spcBef>
              <a:spcAft>
                <a:spcPts val="800"/>
              </a:spcAft>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036B703-5C3F-DD48-8ADE-297D8DA6F651}" type="slidenum">
              <a:rPr lang="en-CA" smtClean="0"/>
              <a:t>33</a:t>
            </a:fld>
            <a:endParaRPr lang="en-CA"/>
          </a:p>
        </p:txBody>
      </p:sp>
    </p:spTree>
    <p:extLst>
      <p:ext uri="{BB962C8B-B14F-4D97-AF65-F5344CB8AC3E}">
        <p14:creationId xmlns:p14="http://schemas.microsoft.com/office/powerpoint/2010/main" val="42127137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036B703-5C3F-DD48-8ADE-297D8DA6F651}" type="slidenum">
              <a:rPr lang="en-CA" smtClean="0"/>
              <a:t>34</a:t>
            </a:fld>
            <a:endParaRPr lang="en-CA"/>
          </a:p>
        </p:txBody>
      </p:sp>
    </p:spTree>
    <p:extLst>
      <p:ext uri="{BB962C8B-B14F-4D97-AF65-F5344CB8AC3E}">
        <p14:creationId xmlns:p14="http://schemas.microsoft.com/office/powerpoint/2010/main" val="1959480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95C8513-1CA2-4E61-94ED-AE7D2B383338}" type="slidenum">
              <a:rPr lang="en-US" smtClean="0"/>
              <a:t>4</a:t>
            </a:fld>
            <a:endParaRPr lang="en-US"/>
          </a:p>
        </p:txBody>
      </p:sp>
    </p:spTree>
    <p:extLst>
      <p:ext uri="{BB962C8B-B14F-4D97-AF65-F5344CB8AC3E}">
        <p14:creationId xmlns:p14="http://schemas.microsoft.com/office/powerpoint/2010/main" val="329793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Tree>
    <p:extLst>
      <p:ext uri="{BB962C8B-B14F-4D97-AF65-F5344CB8AC3E}">
        <p14:creationId xmlns:p14="http://schemas.microsoft.com/office/powerpoint/2010/main" val="64023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baseline="0"/>
              <a:t>USE OR REMOVE CONTENT ON THIS BENEFIT AS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baseline="0"/>
          </a:p>
          <a:p>
            <a:r>
              <a:rPr lang="en-CA" sz="1200">
                <a:solidFill>
                  <a:srgbClr val="000000">
                    <a:lumMod val="50000"/>
                    <a:lumOff val="50000"/>
                  </a:srgbClr>
                </a:solidFill>
              </a:rPr>
              <a:t>Employee life and AD&amp;D each reduce by [</a:t>
            </a:r>
            <a:r>
              <a:rPr lang="en-CA">
                <a:solidFill>
                  <a:srgbClr val="000000">
                    <a:lumMod val="50000"/>
                    <a:lumOff val="50000"/>
                  </a:srgbClr>
                </a:solidFill>
                <a:highlight>
                  <a:srgbClr val="BDBDBD"/>
                </a:highlight>
              </a:rPr>
              <a:t>XX</a:t>
            </a:r>
            <a:r>
              <a:rPr lang="en-CA" sz="1200">
                <a:solidFill>
                  <a:srgbClr val="000000">
                    <a:lumMod val="50000"/>
                    <a:lumOff val="50000"/>
                  </a:srgbClr>
                </a:solidFill>
              </a:rPr>
              <a:t>]% at age [</a:t>
            </a:r>
            <a:r>
              <a:rPr lang="en-CA">
                <a:solidFill>
                  <a:srgbClr val="000000">
                    <a:lumMod val="50000"/>
                    <a:lumOff val="50000"/>
                  </a:srgbClr>
                </a:solidFill>
                <a:highlight>
                  <a:srgbClr val="BDBDBD"/>
                </a:highlight>
              </a:rPr>
              <a:t>XX</a:t>
            </a:r>
            <a:r>
              <a:rPr lang="en-CA" sz="1200">
                <a:solidFill>
                  <a:srgbClr val="000000">
                    <a:lumMod val="50000"/>
                    <a:lumOff val="50000"/>
                  </a:srgbClr>
                </a:solidFill>
              </a:rPr>
              <a:t>] and terminate at age [</a:t>
            </a:r>
            <a:r>
              <a:rPr lang="en-CA">
                <a:solidFill>
                  <a:srgbClr val="000000">
                    <a:lumMod val="50000"/>
                    <a:lumOff val="50000"/>
                  </a:srgbClr>
                </a:solidFill>
                <a:highlight>
                  <a:srgbClr val="BDBDBD"/>
                </a:highlight>
              </a:rPr>
              <a:t>XX</a:t>
            </a:r>
            <a:r>
              <a:rPr lang="en-CA" sz="1200">
                <a:solidFill>
                  <a:srgbClr val="000000">
                    <a:lumMod val="50000"/>
                    <a:lumOff val="50000"/>
                  </a:srgbClr>
                </a:solidFill>
              </a:rPr>
              <a:t>]</a:t>
            </a:r>
          </a:p>
          <a:p>
            <a:endParaRPr lang="en-CA" sz="1200">
              <a:solidFill>
                <a:srgbClr val="000000">
                  <a:lumMod val="50000"/>
                  <a:lumOff val="50000"/>
                </a:srgbClr>
              </a:solidFill>
            </a:endParaRPr>
          </a:p>
          <a:p>
            <a:r>
              <a:rPr lang="en-CA" sz="1200">
                <a:solidFill>
                  <a:srgbClr val="000000">
                    <a:lumMod val="50000"/>
                    <a:lumOff val="50000"/>
                  </a:srgbClr>
                </a:solidFill>
              </a:rPr>
              <a:t>Dependant life terminates when employee reaches age [</a:t>
            </a:r>
            <a:r>
              <a:rPr lang="en-CA">
                <a:solidFill>
                  <a:srgbClr val="000000">
                    <a:lumMod val="50000"/>
                    <a:lumOff val="50000"/>
                  </a:srgbClr>
                </a:solidFill>
                <a:highlight>
                  <a:srgbClr val="BDBDBD"/>
                </a:highlight>
              </a:rPr>
              <a:t>XX</a:t>
            </a:r>
            <a:r>
              <a:rPr lang="en-CA" sz="1200">
                <a:solidFill>
                  <a:srgbClr val="000000">
                    <a:lumMod val="50000"/>
                    <a:lumOff val="50000"/>
                  </a:srgbClr>
                </a:solidFill>
              </a:rPr>
              <a:t>], or when dependent is no longer eligible</a:t>
            </a:r>
          </a:p>
          <a:p>
            <a:endParaRPr lang="en-US"/>
          </a:p>
        </p:txBody>
      </p:sp>
      <p:sp>
        <p:nvSpPr>
          <p:cNvPr id="4" name="Slide Number Placeholder 3"/>
          <p:cNvSpPr>
            <a:spLocks noGrp="1"/>
          </p:cNvSpPr>
          <p:nvPr>
            <p:ph type="sldNum" sz="quarter" idx="5"/>
          </p:nvPr>
        </p:nvSpPr>
        <p:spPr/>
        <p:txBody>
          <a:bodyPr/>
          <a:lstStyle/>
          <a:p>
            <a:fld id="{6F33E961-813C-4978-AFDE-440D0C4A8DEB}" type="slidenum">
              <a:rPr lang="en-US" smtClean="0"/>
              <a:t>6</a:t>
            </a:fld>
            <a:endParaRPr lang="en-US"/>
          </a:p>
        </p:txBody>
      </p:sp>
    </p:spTree>
    <p:extLst>
      <p:ext uri="{BB962C8B-B14F-4D97-AF65-F5344CB8AC3E}">
        <p14:creationId xmlns:p14="http://schemas.microsoft.com/office/powerpoint/2010/main" val="595564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baseline="0" dirty="0"/>
              <a:t>USE OR REMOVE CONTENT ON THIS BENEFIT AS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baseline="0" dirty="0"/>
          </a:p>
          <a:p>
            <a:pPr marL="228600" lvl="0" indent="-228600">
              <a:lnSpc>
                <a:spcPts val="2400"/>
              </a:lnSpc>
              <a:spcBef>
                <a:spcPts val="1000"/>
              </a:spcBef>
              <a:buClr>
                <a:srgbClr val="4C601B"/>
              </a:buClr>
              <a:buFont typeface="Arial"/>
              <a:buChar char="•"/>
            </a:pPr>
            <a:r>
              <a:rPr lang="en-CA" sz="1200" dirty="0">
                <a:solidFill>
                  <a:srgbClr val="000000">
                    <a:lumMod val="50000"/>
                    <a:lumOff val="50000"/>
                  </a:srgbClr>
                </a:solidFill>
              </a:rPr>
              <a:t>Premium is based on age, gender and smoking status</a:t>
            </a:r>
          </a:p>
          <a:p>
            <a:pPr marL="228600" lvl="0" indent="-228600">
              <a:lnSpc>
                <a:spcPts val="2400"/>
              </a:lnSpc>
              <a:spcBef>
                <a:spcPts val="1000"/>
              </a:spcBef>
              <a:buClr>
                <a:srgbClr val="4C601B"/>
              </a:buClr>
              <a:buFont typeface="Arial"/>
              <a:buChar char="•"/>
            </a:pPr>
            <a:r>
              <a:rPr lang="en-CA" sz="1200" dirty="0">
                <a:solidFill>
                  <a:srgbClr val="000000">
                    <a:lumMod val="50000"/>
                    <a:lumOff val="50000"/>
                  </a:srgbClr>
                </a:solidFill>
              </a:rPr>
              <a:t>All applications are medically underwritten and require evidence of good health</a:t>
            </a:r>
            <a:endParaRPr lang="en-US" sz="1200" dirty="0">
              <a:solidFill>
                <a:srgbClr val="000000">
                  <a:lumMod val="50000"/>
                  <a:lumOff val="50000"/>
                </a:srgbClr>
              </a:solidFill>
            </a:endParaRPr>
          </a:p>
          <a:p>
            <a:pPr marL="228600" lvl="0" indent="-228600">
              <a:lnSpc>
                <a:spcPts val="2400"/>
              </a:lnSpc>
              <a:spcBef>
                <a:spcPts val="1000"/>
              </a:spcBef>
              <a:buClr>
                <a:srgbClr val="4C601B"/>
              </a:buClr>
              <a:buFont typeface="Arial"/>
              <a:buChar char="•"/>
            </a:pPr>
            <a:r>
              <a:rPr lang="en-CA" sz="1200" dirty="0">
                <a:solidFill>
                  <a:srgbClr val="FFFFFF">
                    <a:lumMod val="50000"/>
                  </a:srgbClr>
                </a:solidFill>
              </a:rPr>
              <a:t>Terminates for employees at age [</a:t>
            </a:r>
            <a:r>
              <a:rPr lang="en-CA" sz="1200" dirty="0">
                <a:solidFill>
                  <a:srgbClr val="FFFFFF">
                    <a:lumMod val="50000"/>
                  </a:srgbClr>
                </a:solidFill>
                <a:highlight>
                  <a:srgbClr val="BDBDBD"/>
                </a:highlight>
              </a:rPr>
              <a:t>XX</a:t>
            </a:r>
            <a:r>
              <a:rPr lang="en-CA" sz="1200" dirty="0">
                <a:solidFill>
                  <a:srgbClr val="FFFFFF">
                    <a:lumMod val="50000"/>
                  </a:srgbClr>
                </a:solidFill>
              </a:rPr>
              <a:t>]</a:t>
            </a:r>
          </a:p>
          <a:p>
            <a:pPr marL="228600" lvl="0" indent="-228600">
              <a:lnSpc>
                <a:spcPts val="2400"/>
              </a:lnSpc>
              <a:spcBef>
                <a:spcPts val="1000"/>
              </a:spcBef>
              <a:buClr>
                <a:srgbClr val="4C601B"/>
              </a:buClr>
              <a:buFont typeface="Arial"/>
              <a:buChar char="•"/>
            </a:pPr>
            <a:r>
              <a:rPr lang="en-CA" sz="1200" dirty="0">
                <a:solidFill>
                  <a:srgbClr val="FFFFFF">
                    <a:lumMod val="50000"/>
                  </a:srgbClr>
                </a:solidFill>
              </a:rPr>
              <a:t>Terminates for spouses when the employee reaches age [</a:t>
            </a:r>
            <a:r>
              <a:rPr lang="en-CA" sz="1200" dirty="0">
                <a:solidFill>
                  <a:srgbClr val="FFFFFF">
                    <a:lumMod val="50000"/>
                  </a:srgbClr>
                </a:solidFill>
                <a:highlight>
                  <a:srgbClr val="BDBDBD"/>
                </a:highlight>
              </a:rPr>
              <a:t>XX</a:t>
            </a:r>
            <a:r>
              <a:rPr lang="en-CA" sz="1200" dirty="0">
                <a:solidFill>
                  <a:srgbClr val="FFFFFF">
                    <a:lumMod val="50000"/>
                  </a:srgbClr>
                </a:solidFill>
              </a:rPr>
              <a:t>], the spouse reaches age [</a:t>
            </a:r>
            <a:r>
              <a:rPr lang="en-CA" sz="1200" dirty="0">
                <a:solidFill>
                  <a:srgbClr val="FFFFFF">
                    <a:lumMod val="50000"/>
                  </a:srgbClr>
                </a:solidFill>
                <a:highlight>
                  <a:srgbClr val="BDBDBD"/>
                </a:highlight>
              </a:rPr>
              <a:t>XX</a:t>
            </a:r>
            <a:r>
              <a:rPr lang="en-CA" sz="1200" dirty="0">
                <a:solidFill>
                  <a:srgbClr val="FFFFFF">
                    <a:lumMod val="50000"/>
                  </a:srgbClr>
                </a:solidFill>
              </a:rPr>
              <a:t>], or the spouse ceases to qualify as an insurable dependant</a:t>
            </a:r>
            <a:endParaRPr lang="en-US" sz="1200" dirty="0">
              <a:solidFill>
                <a:srgbClr val="FFFFFF">
                  <a:lumMod val="50000"/>
                </a:srgb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798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baseline="0"/>
              <a:t>USE OR REMOVE CONTENT ON THIS BENEFIT AS APPLICABLE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baseline="0"/>
          </a:p>
          <a:p>
            <a:pPr marL="228600" lvl="0" indent="-228600">
              <a:lnSpc>
                <a:spcPts val="2400"/>
              </a:lnSpc>
              <a:spcBef>
                <a:spcPts val="1000"/>
              </a:spcBef>
              <a:buClr>
                <a:srgbClr val="4C601B"/>
              </a:buClr>
              <a:buFont typeface="Arial"/>
              <a:buChar char="•"/>
            </a:pPr>
            <a:r>
              <a:rPr lang="en-CA" sz="1200">
                <a:solidFill>
                  <a:srgbClr val="000000">
                    <a:lumMod val="50000"/>
                    <a:lumOff val="50000"/>
                  </a:srgbClr>
                </a:solidFill>
              </a:rPr>
              <a:t>Premium is based on age, gender and smoking status</a:t>
            </a:r>
          </a:p>
          <a:p>
            <a:pPr marL="228600" lvl="0" indent="-228600">
              <a:lnSpc>
                <a:spcPts val="2400"/>
              </a:lnSpc>
              <a:spcBef>
                <a:spcPts val="1000"/>
              </a:spcBef>
              <a:buClr>
                <a:srgbClr val="4C601B"/>
              </a:buClr>
              <a:buFont typeface="Arial"/>
              <a:buChar char="•"/>
            </a:pPr>
            <a:r>
              <a:rPr lang="en-CA" sz="1200">
                <a:solidFill>
                  <a:srgbClr val="000000">
                    <a:lumMod val="50000"/>
                    <a:lumOff val="50000"/>
                  </a:srgbClr>
                </a:solidFill>
              </a:rPr>
              <a:t>All applications are medically underwritten and require evidence of good health</a:t>
            </a:r>
            <a:endParaRPr lang="en-US" sz="1200">
              <a:solidFill>
                <a:srgbClr val="000000">
                  <a:lumMod val="50000"/>
                  <a:lumOff val="50000"/>
                </a:srgbClr>
              </a:solidFill>
            </a:endParaRPr>
          </a:p>
          <a:p>
            <a:pPr marL="228600" lvl="0" indent="-228600">
              <a:lnSpc>
                <a:spcPts val="2400"/>
              </a:lnSpc>
              <a:spcBef>
                <a:spcPts val="1000"/>
              </a:spcBef>
              <a:buClr>
                <a:srgbClr val="4C601B"/>
              </a:buClr>
              <a:buFont typeface="Arial"/>
              <a:buChar char="•"/>
            </a:pPr>
            <a:r>
              <a:rPr lang="en-CA" sz="1200">
                <a:solidFill>
                  <a:srgbClr val="FFFFFF">
                    <a:lumMod val="50000"/>
                  </a:srgbClr>
                </a:solidFill>
              </a:rPr>
              <a:t>Terminates for employees at age [</a:t>
            </a:r>
            <a:r>
              <a:rPr lang="en-CA" sz="1200">
                <a:solidFill>
                  <a:srgbClr val="FFFFFF">
                    <a:lumMod val="50000"/>
                  </a:srgbClr>
                </a:solidFill>
                <a:highlight>
                  <a:srgbClr val="BDBDBD"/>
                </a:highlight>
              </a:rPr>
              <a:t>XX</a:t>
            </a:r>
            <a:r>
              <a:rPr lang="en-CA" sz="1200">
                <a:solidFill>
                  <a:srgbClr val="FFFFFF">
                    <a:lumMod val="50000"/>
                  </a:srgbClr>
                </a:solidFill>
              </a:rPr>
              <a:t>]</a:t>
            </a:r>
          </a:p>
          <a:p>
            <a:pPr marL="228600" lvl="0" indent="-228600">
              <a:lnSpc>
                <a:spcPts val="2400"/>
              </a:lnSpc>
              <a:spcBef>
                <a:spcPts val="1000"/>
              </a:spcBef>
              <a:buClr>
                <a:srgbClr val="4C601B"/>
              </a:buClr>
              <a:buFont typeface="Arial"/>
              <a:buChar char="•"/>
            </a:pPr>
            <a:r>
              <a:rPr lang="en-CA" sz="1200">
                <a:solidFill>
                  <a:srgbClr val="FFFFFF">
                    <a:lumMod val="50000"/>
                  </a:srgbClr>
                </a:solidFill>
              </a:rPr>
              <a:t>Terminates for spouses when the employee reaches age [</a:t>
            </a:r>
            <a:r>
              <a:rPr lang="en-CA" sz="1200">
                <a:solidFill>
                  <a:srgbClr val="FFFFFF">
                    <a:lumMod val="50000"/>
                  </a:srgbClr>
                </a:solidFill>
                <a:highlight>
                  <a:srgbClr val="BDBDBD"/>
                </a:highlight>
              </a:rPr>
              <a:t>XX</a:t>
            </a:r>
            <a:r>
              <a:rPr lang="en-CA" sz="1200">
                <a:solidFill>
                  <a:srgbClr val="FFFFFF">
                    <a:lumMod val="50000"/>
                  </a:srgbClr>
                </a:solidFill>
              </a:rPr>
              <a:t>], the spouse reaches age [</a:t>
            </a:r>
            <a:r>
              <a:rPr lang="en-CA" sz="1200">
                <a:solidFill>
                  <a:srgbClr val="FFFFFF">
                    <a:lumMod val="50000"/>
                  </a:srgbClr>
                </a:solidFill>
                <a:highlight>
                  <a:srgbClr val="BDBDBD"/>
                </a:highlight>
              </a:rPr>
              <a:t>XX</a:t>
            </a:r>
            <a:r>
              <a:rPr lang="en-CA" sz="1200">
                <a:solidFill>
                  <a:srgbClr val="FFFFFF">
                    <a:lumMod val="50000"/>
                  </a:srgbClr>
                </a:solidFill>
              </a:rPr>
              <a:t>], or the spouse ceases to qualify as an insurable dependant</a:t>
            </a:r>
            <a:endParaRPr lang="en-US" sz="1200">
              <a:solidFill>
                <a:srgbClr val="FFFFFF">
                  <a:lumMod val="50000"/>
                </a:srgb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94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baseline="0"/>
              <a:t>USE OR REMOVE CONTENT ON THIS BENEFIT AS APPLICABLE</a:t>
            </a:r>
          </a:p>
          <a:p>
            <a:endParaRPr lang="en-CA"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t>Short-term disability transitions into </a:t>
            </a:r>
            <a:r>
              <a:rPr lang="en-CA" sz="1200" i="1">
                <a:solidFill>
                  <a:schemeClr val="tx1"/>
                </a:solidFill>
              </a:rPr>
              <a:t>long-term disability (LTD)</a:t>
            </a:r>
            <a:r>
              <a:rPr lang="en-CA" sz="1200"/>
              <a:t>, which means that there is no need to submit another application if you are already receiving an STD benefit]. LTD replaces a portion of your salary if you cannot work due to injury or illness for an extended  period of time. </a:t>
            </a:r>
            <a:endParaRPr lang="en-US" sz="1200" b="1"/>
          </a:p>
          <a:p>
            <a:endParaRPr lang="en-CA" b="0" baseline="0"/>
          </a:p>
          <a:p>
            <a:pPr marL="0" lvl="0" indent="0">
              <a:lnSpc>
                <a:spcPts val="2400"/>
              </a:lnSpc>
              <a:spcBef>
                <a:spcPts val="1000"/>
              </a:spcBef>
              <a:buClr>
                <a:srgbClr val="4C601B"/>
              </a:buClr>
              <a:buFont typeface="Arial"/>
              <a:buNone/>
            </a:pPr>
            <a:r>
              <a:rPr lang="en-US" sz="1200">
                <a:solidFill>
                  <a:srgbClr val="000000">
                    <a:lumMod val="50000"/>
                    <a:lumOff val="50000"/>
                  </a:srgbClr>
                </a:solidFill>
              </a:rPr>
              <a:t>Terminates at age [</a:t>
            </a:r>
            <a:r>
              <a:rPr lang="en-US" sz="1200">
                <a:solidFill>
                  <a:srgbClr val="000000">
                    <a:lumMod val="50000"/>
                    <a:lumOff val="50000"/>
                  </a:srgbClr>
                </a:solidFill>
                <a:highlight>
                  <a:srgbClr val="BDBDBD"/>
                </a:highlight>
              </a:rPr>
              <a:t>XX</a:t>
            </a:r>
            <a:r>
              <a:rPr lang="en-US" sz="1200">
                <a:solidFill>
                  <a:srgbClr val="000000">
                    <a:lumMod val="50000"/>
                    <a:lumOff val="50000"/>
                  </a:srgbClr>
                </a:solidFill>
              </a:rPr>
              <a:t>]</a:t>
            </a:r>
          </a:p>
          <a:p>
            <a:pPr marL="228600" lvl="0" indent="-228600">
              <a:lnSpc>
                <a:spcPts val="2400"/>
              </a:lnSpc>
              <a:spcBef>
                <a:spcPts val="1000"/>
              </a:spcBef>
              <a:buClr>
                <a:srgbClr val="4C601B"/>
              </a:buClr>
              <a:buFont typeface="Arial"/>
              <a:buChar char="•"/>
            </a:pPr>
            <a:endParaRPr lang="en-CA" sz="1200">
              <a:solidFill>
                <a:srgbClr val="000000">
                  <a:lumMod val="50000"/>
                  <a:lumOff val="50000"/>
                </a:srgbClr>
              </a:solidFill>
            </a:endParaRPr>
          </a:p>
          <a:p>
            <a:pPr marL="0" lvl="0" indent="0">
              <a:lnSpc>
                <a:spcPts val="2400"/>
              </a:lnSpc>
              <a:spcBef>
                <a:spcPts val="1000"/>
              </a:spcBef>
              <a:buClr>
                <a:srgbClr val="4C601B"/>
              </a:buClr>
              <a:buFont typeface="Arial"/>
              <a:buNone/>
            </a:pPr>
            <a:r>
              <a:rPr lang="en-CA" sz="1200">
                <a:solidFill>
                  <a:srgbClr val="000000">
                    <a:lumMod val="50000"/>
                    <a:lumOff val="50000"/>
                  </a:srgbClr>
                </a:solidFill>
              </a:rPr>
              <a:t>[</a:t>
            </a:r>
            <a:r>
              <a:rPr lang="en-CA" sz="1200">
                <a:solidFill>
                  <a:srgbClr val="000000">
                    <a:lumMod val="50000"/>
                    <a:lumOff val="50000"/>
                  </a:srgbClr>
                </a:solidFill>
                <a:highlight>
                  <a:srgbClr val="BDBDBD"/>
                </a:highlight>
              </a:rPr>
              <a:t>The </a:t>
            </a:r>
            <a:r>
              <a:rPr lang="en-CA" sz="1200" i="1">
                <a:solidFill>
                  <a:srgbClr val="000000"/>
                </a:solidFill>
                <a:highlight>
                  <a:srgbClr val="BDBDBD"/>
                </a:highlight>
              </a:rPr>
              <a:t>long-term disability benefit </a:t>
            </a:r>
            <a:r>
              <a:rPr lang="en-CA" sz="1200">
                <a:solidFill>
                  <a:srgbClr val="000000">
                    <a:lumMod val="50000"/>
                    <a:lumOff val="50000"/>
                  </a:srgbClr>
                </a:solidFill>
                <a:highlight>
                  <a:srgbClr val="BDBDBD"/>
                </a:highlight>
              </a:rPr>
              <a:t>is </a:t>
            </a:r>
            <a:r>
              <a:rPr lang="en-CA" sz="1200" b="1">
                <a:solidFill>
                  <a:srgbClr val="000000">
                    <a:lumMod val="50000"/>
                    <a:lumOff val="50000"/>
                  </a:srgbClr>
                </a:solidFill>
                <a:highlight>
                  <a:srgbClr val="BDBDBD"/>
                </a:highlight>
              </a:rPr>
              <a:t>non-taxable</a:t>
            </a:r>
            <a:r>
              <a:rPr lang="en-CA" sz="1200" b="1">
                <a:solidFill>
                  <a:srgbClr val="000000">
                    <a:lumMod val="50000"/>
                    <a:lumOff val="50000"/>
                  </a:srgbClr>
                </a:solidFill>
              </a:rPr>
              <a:t>]</a:t>
            </a:r>
            <a:endParaRPr lang="en-US" sz="1200">
              <a:solidFill>
                <a:srgbClr val="000000">
                  <a:lumMod val="50000"/>
                  <a:lumOff val="50000"/>
                </a:srgbClr>
              </a:solidFill>
            </a:endParaRPr>
          </a:p>
          <a:p>
            <a:endParaRPr lang="en-US" sz="1100" b="1">
              <a:solidFill>
                <a:srgbClr val="000000">
                  <a:lumMod val="50000"/>
                  <a:lumOff val="50000"/>
                </a:srgbClr>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3E961-813C-4978-AFDE-440D0C4A8D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713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303B1-ED2E-EE47-84F0-7EE03B803B27}"/>
              </a:ext>
            </a:extLst>
          </p:cNvPr>
          <p:cNvSpPr>
            <a:spLocks noGrp="1"/>
          </p:cNvSpPr>
          <p:nvPr>
            <p:ph type="ctrTitle"/>
          </p:nvPr>
        </p:nvSpPr>
        <p:spPr>
          <a:xfrm>
            <a:off x="384048" y="2711195"/>
            <a:ext cx="11420856" cy="2268222"/>
          </a:xfrm>
          <a:prstGeom prst="rect">
            <a:avLst/>
          </a:prstGeom>
        </p:spPr>
        <p:txBody>
          <a:bodyPr anchor="t" anchorCtr="0">
            <a:normAutofit/>
          </a:bodyPr>
          <a:lstStyle>
            <a:lvl1pPr algn="l">
              <a:defRPr sz="4400">
                <a:solidFill>
                  <a:schemeClr val="tx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3B21E3D5-49CD-FF4C-B5BD-302678C8CBF3}"/>
              </a:ext>
            </a:extLst>
          </p:cNvPr>
          <p:cNvSpPr>
            <a:spLocks noGrp="1"/>
          </p:cNvSpPr>
          <p:nvPr>
            <p:ph type="subTitle" idx="1"/>
          </p:nvPr>
        </p:nvSpPr>
        <p:spPr>
          <a:xfrm>
            <a:off x="384048" y="4980756"/>
            <a:ext cx="11420856" cy="930841"/>
          </a:xfrm>
        </p:spPr>
        <p:txBody>
          <a:bodyP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pic>
        <p:nvPicPr>
          <p:cNvPr id="14" name="Picture 13">
            <a:extLst>
              <a:ext uri="{FF2B5EF4-FFF2-40B4-BE49-F238E27FC236}">
                <a16:creationId xmlns:a16="http://schemas.microsoft.com/office/drawing/2014/main" id="{D30950D2-F01E-9F44-AD9E-7771212C5D9A}"/>
              </a:ext>
            </a:extLst>
          </p:cNvPr>
          <p:cNvPicPr>
            <a:picLocks/>
          </p:cNvPicPr>
          <p:nvPr userDrawn="1"/>
        </p:nvPicPr>
        <p:blipFill>
          <a:blip r:embed="rId2"/>
          <a:srcRect/>
          <a:stretch/>
        </p:blipFill>
        <p:spPr>
          <a:xfrm>
            <a:off x="10203942" y="5938943"/>
            <a:ext cx="1600200" cy="550148"/>
          </a:xfrm>
          <a:prstGeom prst="rect">
            <a:avLst/>
          </a:prstGeom>
        </p:spPr>
      </p:pic>
      <p:sp>
        <p:nvSpPr>
          <p:cNvPr id="11" name="Date Placeholder 3">
            <a:extLst>
              <a:ext uri="{FF2B5EF4-FFF2-40B4-BE49-F238E27FC236}">
                <a16:creationId xmlns:a16="http://schemas.microsoft.com/office/drawing/2014/main" id="{F391AC01-0321-6743-B77B-2B1089ABA009}"/>
              </a:ext>
            </a:extLst>
          </p:cNvPr>
          <p:cNvSpPr>
            <a:spLocks noGrp="1"/>
          </p:cNvSpPr>
          <p:nvPr>
            <p:ph type="dt" sz="half" idx="2"/>
          </p:nvPr>
        </p:nvSpPr>
        <p:spPr>
          <a:xfrm>
            <a:off x="381000" y="0"/>
            <a:ext cx="1371600" cy="1371600"/>
          </a:xfrm>
          <a:prstGeom prst="rect">
            <a:avLst/>
          </a:prstGeom>
          <a:solidFill>
            <a:schemeClr val="tx2"/>
          </a:solidFill>
        </p:spPr>
        <p:txBody>
          <a:bodyPr vert="horz" lIns="91440" tIns="0" rIns="0" bIns="137160" rtlCol="0" anchor="b" anchorCtr="0"/>
          <a:lstStyle>
            <a:lvl1pPr algn="l">
              <a:defRPr sz="1000">
                <a:solidFill>
                  <a:schemeClr val="bg1"/>
                </a:solidFill>
              </a:defRPr>
            </a:lvl1pPr>
          </a:lstStyle>
          <a:p>
            <a:endParaRPr lang="fr-CA"/>
          </a:p>
        </p:txBody>
      </p:sp>
    </p:spTree>
    <p:extLst>
      <p:ext uri="{BB962C8B-B14F-4D97-AF65-F5344CB8AC3E}">
        <p14:creationId xmlns:p14="http://schemas.microsoft.com/office/powerpoint/2010/main" val="3493121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51C5936-FC32-DE48-8B23-7DF2E6F3DA9F}"/>
              </a:ext>
            </a:extLst>
          </p:cNvPr>
          <p:cNvSpPr>
            <a:spLocks noGrp="1"/>
          </p:cNvSpPr>
          <p:nvPr>
            <p:ph type="title"/>
          </p:nvPr>
        </p:nvSpPr>
        <p:spPr>
          <a:xfrm>
            <a:off x="384048" y="2711194"/>
            <a:ext cx="11420856" cy="1327406"/>
          </a:xfrm>
          <a:prstGeom prst="rect">
            <a:avLst/>
          </a:prstGeom>
        </p:spPr>
        <p:txBody>
          <a:bodyPr anchor="t" anchorCtr="0">
            <a:normAutofit/>
          </a:bodyPr>
          <a:lstStyle>
            <a:lvl1pPr>
              <a:defRPr sz="4400">
                <a:solidFill>
                  <a:schemeClr val="tx1"/>
                </a:solidFill>
              </a:defRPr>
            </a:lvl1pPr>
          </a:lstStyle>
          <a:p>
            <a:r>
              <a:rPr lang="en-US"/>
              <a:t>Click to edit Master title style</a:t>
            </a:r>
            <a:endParaRPr lang="en-CA"/>
          </a:p>
        </p:txBody>
      </p:sp>
      <p:sp>
        <p:nvSpPr>
          <p:cNvPr id="7" name="Subtitle 2">
            <a:extLst>
              <a:ext uri="{FF2B5EF4-FFF2-40B4-BE49-F238E27FC236}">
                <a16:creationId xmlns:a16="http://schemas.microsoft.com/office/drawing/2014/main" id="{CDA252AB-D089-7547-931C-524A221554A5}"/>
              </a:ext>
            </a:extLst>
          </p:cNvPr>
          <p:cNvSpPr>
            <a:spLocks noGrp="1"/>
          </p:cNvSpPr>
          <p:nvPr>
            <p:ph type="subTitle" idx="1"/>
          </p:nvPr>
        </p:nvSpPr>
        <p:spPr>
          <a:xfrm>
            <a:off x="384048" y="4980756"/>
            <a:ext cx="11420856" cy="930841"/>
          </a:xfrm>
        </p:spPr>
        <p:txBody>
          <a:bodyP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8" name="Rectangle 7">
            <a:extLst>
              <a:ext uri="{FF2B5EF4-FFF2-40B4-BE49-F238E27FC236}">
                <a16:creationId xmlns:a16="http://schemas.microsoft.com/office/drawing/2014/main" id="{58CF14CF-03A5-0946-A1AB-EC762F6E5F07}"/>
              </a:ext>
            </a:extLst>
          </p:cNvPr>
          <p:cNvSpPr/>
          <p:nvPr userDrawn="1"/>
        </p:nvSpPr>
        <p:spPr>
          <a:xfrm>
            <a:off x="0" y="457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Slide Number Placeholder 5">
            <a:extLst>
              <a:ext uri="{FF2B5EF4-FFF2-40B4-BE49-F238E27FC236}">
                <a16:creationId xmlns:a16="http://schemas.microsoft.com/office/drawing/2014/main" id="{F1D4EA6E-413F-7B4C-8C87-B85A2B57AA71}"/>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10" name="Date Placeholder 3">
            <a:extLst>
              <a:ext uri="{FF2B5EF4-FFF2-40B4-BE49-F238E27FC236}">
                <a16:creationId xmlns:a16="http://schemas.microsoft.com/office/drawing/2014/main" id="{F538777D-F714-B94E-AD9F-A5363D8A4A68}"/>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11" name="Footer Placeholder 4">
            <a:extLst>
              <a:ext uri="{FF2B5EF4-FFF2-40B4-BE49-F238E27FC236}">
                <a16:creationId xmlns:a16="http://schemas.microsoft.com/office/drawing/2014/main" id="{999006FA-F51E-CB43-B549-5636FDAD9671}"/>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4033444297"/>
      </p:ext>
    </p:extLst>
  </p:cSld>
  <p:clrMapOvr>
    <a:masterClrMapping/>
  </p:clrMapOvr>
  <p:extLst>
    <p:ext uri="{DCECCB84-F9BA-43D5-87BE-67443E8EF086}">
      <p15:sldGuideLst xmlns:p15="http://schemas.microsoft.com/office/powerpoint/2012/main">
        <p15:guide id="1" orient="horz" pos="816">
          <p15:clr>
            <a:srgbClr val="FBAE40"/>
          </p15:clr>
        </p15:guide>
        <p15:guide id="2" orient="horz" pos="672">
          <p15:clr>
            <a:srgbClr val="FBAE40"/>
          </p15:clr>
        </p15:guide>
        <p15:guide id="3" orient="horz" pos="3936">
          <p15:clr>
            <a:srgbClr val="FBAE40"/>
          </p15:clr>
        </p15:guide>
        <p15:guide id="4" orient="horz" pos="3792">
          <p15:clr>
            <a:srgbClr val="FBAE40"/>
          </p15:clr>
        </p15:guide>
        <p15:guide id="5" orient="horz" pos="57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Alterna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5576052-62DC-974E-B698-FBD082371C1A}"/>
              </a:ext>
            </a:extLst>
          </p:cNvPr>
          <p:cNvSpPr/>
          <p:nvPr userDrawn="1"/>
        </p:nvSpPr>
        <p:spPr>
          <a:xfrm>
            <a:off x="-6628" y="-1"/>
            <a:ext cx="12198627" cy="62544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1">
            <a:extLst>
              <a:ext uri="{FF2B5EF4-FFF2-40B4-BE49-F238E27FC236}">
                <a16:creationId xmlns:a16="http://schemas.microsoft.com/office/drawing/2014/main" id="{E51C5936-FC32-DE48-8B23-7DF2E6F3DA9F}"/>
              </a:ext>
            </a:extLst>
          </p:cNvPr>
          <p:cNvSpPr>
            <a:spLocks noGrp="1"/>
          </p:cNvSpPr>
          <p:nvPr>
            <p:ph type="title"/>
          </p:nvPr>
        </p:nvSpPr>
        <p:spPr>
          <a:xfrm>
            <a:off x="384048" y="2711194"/>
            <a:ext cx="11420856" cy="1327406"/>
          </a:xfrm>
          <a:prstGeom prst="rect">
            <a:avLst/>
          </a:prstGeom>
        </p:spPr>
        <p:txBody>
          <a:bodyPr anchor="t" anchorCtr="0">
            <a:normAutofit/>
          </a:bodyPr>
          <a:lstStyle>
            <a:lvl1pPr>
              <a:defRPr sz="4400">
                <a:solidFill>
                  <a:schemeClr val="tx1"/>
                </a:solidFill>
              </a:defRPr>
            </a:lvl1pPr>
          </a:lstStyle>
          <a:p>
            <a:r>
              <a:rPr lang="en-US"/>
              <a:t>Click to edit Master title style</a:t>
            </a:r>
            <a:endParaRPr lang="en-CA"/>
          </a:p>
        </p:txBody>
      </p:sp>
      <p:sp>
        <p:nvSpPr>
          <p:cNvPr id="7" name="Subtitle 2">
            <a:extLst>
              <a:ext uri="{FF2B5EF4-FFF2-40B4-BE49-F238E27FC236}">
                <a16:creationId xmlns:a16="http://schemas.microsoft.com/office/drawing/2014/main" id="{CDA252AB-D089-7547-931C-524A221554A5}"/>
              </a:ext>
            </a:extLst>
          </p:cNvPr>
          <p:cNvSpPr>
            <a:spLocks noGrp="1"/>
          </p:cNvSpPr>
          <p:nvPr>
            <p:ph type="subTitle" idx="1"/>
          </p:nvPr>
        </p:nvSpPr>
        <p:spPr>
          <a:xfrm>
            <a:off x="384048" y="4980756"/>
            <a:ext cx="11420856" cy="930841"/>
          </a:xfrm>
        </p:spPr>
        <p:txBody>
          <a:bodyPr>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9" name="Slide Number Placeholder 5">
            <a:extLst>
              <a:ext uri="{FF2B5EF4-FFF2-40B4-BE49-F238E27FC236}">
                <a16:creationId xmlns:a16="http://schemas.microsoft.com/office/drawing/2014/main" id="{F1D4EA6E-413F-7B4C-8C87-B85A2B57AA71}"/>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10" name="Date Placeholder 3">
            <a:extLst>
              <a:ext uri="{FF2B5EF4-FFF2-40B4-BE49-F238E27FC236}">
                <a16:creationId xmlns:a16="http://schemas.microsoft.com/office/drawing/2014/main" id="{F538777D-F714-B94E-AD9F-A5363D8A4A68}"/>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11" name="Footer Placeholder 4">
            <a:extLst>
              <a:ext uri="{FF2B5EF4-FFF2-40B4-BE49-F238E27FC236}">
                <a16:creationId xmlns:a16="http://schemas.microsoft.com/office/drawing/2014/main" id="{999006FA-F51E-CB43-B549-5636FDAD9671}"/>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
        <p:nvSpPr>
          <p:cNvPr id="8" name="Slide Number Placeholder 5">
            <a:extLst>
              <a:ext uri="{FF2B5EF4-FFF2-40B4-BE49-F238E27FC236}">
                <a16:creationId xmlns:a16="http://schemas.microsoft.com/office/drawing/2014/main" id="{B1283B09-05E1-C34D-8E5C-0F8982CF256D}"/>
              </a:ext>
            </a:extLst>
          </p:cNvPr>
          <p:cNvSpPr txBox="1">
            <a:spLocks/>
          </p:cNvSpPr>
          <p:nvPr userDrawn="1"/>
        </p:nvSpPr>
        <p:spPr>
          <a:xfrm>
            <a:off x="10261600" y="15240"/>
            <a:ext cx="1000760" cy="289560"/>
          </a:xfrm>
          <a:prstGeom prst="rect">
            <a:avLst/>
          </a:prstGeom>
        </p:spPr>
        <p:txBody>
          <a:bodyPr vert="horz" lIns="0" tIns="0" rIns="0" bIns="0" rtlCol="0" anchor="b" anchorCtr="0"/>
          <a:lstStyle>
            <a:defPPr>
              <a:defRPr lang="en-US"/>
            </a:defPPr>
            <a:lvl1pPr marL="0" indent="0" algn="r" defTabSz="914400" rtl="0" eaLnBrk="1" latinLnBrk="0" hangingPunct="1">
              <a:tabLst>
                <a:tab pos="1338263" algn="r"/>
              </a:tabLst>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1236663" algn="r"/>
              </a:tabLst>
            </a:pPr>
            <a:r>
              <a:rPr lang="fr-CA">
                <a:solidFill>
                  <a:schemeClr val="tx1"/>
                </a:solidFill>
              </a:rPr>
              <a:t>CONFIDENTIAL</a:t>
            </a:r>
          </a:p>
        </p:txBody>
      </p:sp>
    </p:spTree>
    <p:extLst>
      <p:ext uri="{BB962C8B-B14F-4D97-AF65-F5344CB8AC3E}">
        <p14:creationId xmlns:p14="http://schemas.microsoft.com/office/powerpoint/2010/main" val="329805807"/>
      </p:ext>
    </p:extLst>
  </p:cSld>
  <p:clrMapOvr>
    <a:masterClrMapping/>
  </p:clrMapOvr>
  <p:extLst>
    <p:ext uri="{DCECCB84-F9BA-43D5-87BE-67443E8EF086}">
      <p15:sldGuideLst xmlns:p15="http://schemas.microsoft.com/office/powerpoint/2012/main">
        <p15:guide id="1" orient="horz" pos="816">
          <p15:clr>
            <a:srgbClr val="FBAE40"/>
          </p15:clr>
        </p15:guide>
        <p15:guide id="2" orient="horz" pos="672">
          <p15:clr>
            <a:srgbClr val="FBAE40"/>
          </p15:clr>
        </p15:guide>
        <p15:guide id="3" orient="horz" pos="3936">
          <p15:clr>
            <a:srgbClr val="FBAE40"/>
          </p15:clr>
        </p15:guide>
        <p15:guide id="4" orient="horz" pos="3792">
          <p15:clr>
            <a:srgbClr val="FBAE40"/>
          </p15:clr>
        </p15:guide>
        <p15:guide id="5" orient="horz" pos="5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762000"/>
            <a:ext cx="55372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762000"/>
            <a:ext cx="55372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2672595"/>
      </p:ext>
    </p:extLst>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p>
        </p:txBody>
      </p:sp>
      <p:sp>
        <p:nvSpPr>
          <p:cNvPr id="14" name="Date Placeholder 13">
            <a:extLst>
              <a:ext uri="{FF2B5EF4-FFF2-40B4-BE49-F238E27FC236}">
                <a16:creationId xmlns:a16="http://schemas.microsoft.com/office/drawing/2014/main" id="{882AFEBB-BCB0-46C2-BCCD-B894557C4711}"/>
              </a:ext>
            </a:extLst>
          </p:cNvPr>
          <p:cNvSpPr>
            <a:spLocks noGrp="1"/>
          </p:cNvSpPr>
          <p:nvPr>
            <p:ph type="dt" sz="half" idx="16"/>
          </p:nvPr>
        </p:nvSpPr>
        <p:spPr>
          <a:xfrm>
            <a:off x="7848600" y="6400800"/>
            <a:ext cx="1415143" cy="381000"/>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14B59BC-6F59-44F6-865C-5D73C67871D0}"/>
              </a:ext>
            </a:extLst>
          </p:cNvPr>
          <p:cNvSpPr>
            <a:spLocks noGrp="1"/>
          </p:cNvSpPr>
          <p:nvPr>
            <p:ph type="ftr" sz="quarter" idx="17"/>
          </p:nvPr>
        </p:nvSpPr>
        <p:spPr>
          <a:xfrm>
            <a:off x="387350" y="6400800"/>
            <a:ext cx="7308850" cy="381000"/>
          </a:xfrm>
          <a:prstGeom prst="rect">
            <a:avLst/>
          </a:prstGeom>
        </p:spPr>
        <p:txBody>
          <a:bodyPr/>
          <a:lstStyle/>
          <a:p>
            <a:endParaRPr lang="en-US"/>
          </a:p>
        </p:txBody>
      </p:sp>
      <p:sp>
        <p:nvSpPr>
          <p:cNvPr id="16" name="Slide Number Placeholder 15">
            <a:extLst>
              <a:ext uri="{FF2B5EF4-FFF2-40B4-BE49-F238E27FC236}">
                <a16:creationId xmlns:a16="http://schemas.microsoft.com/office/drawing/2014/main" id="{EA5DA748-59EA-4E36-B955-E105B32320FF}"/>
              </a:ext>
            </a:extLst>
          </p:cNvPr>
          <p:cNvSpPr>
            <a:spLocks noGrp="1"/>
          </p:cNvSpPr>
          <p:nvPr>
            <p:ph type="sldNum" sz="quarter" idx="18"/>
          </p:nvPr>
        </p:nvSpPr>
        <p:spPr>
          <a:xfrm>
            <a:off x="317164" y="6370320"/>
            <a:ext cx="365760" cy="289560"/>
          </a:xfrm>
          <a:prstGeom prst="rect">
            <a:avLst/>
          </a:prstGeom>
        </p:spPr>
        <p:txBody>
          <a:bodyPr/>
          <a:lstStyle/>
          <a:p>
            <a:fld id="{3CBD822F-ED39-4FC2-B5B5-D2EAB6238DC3}" type="slidenum">
              <a:rPr lang="en-US" smtClean="0"/>
              <a:pPr/>
              <a:t>‹N°›</a:t>
            </a:fld>
            <a:endParaRPr lang="en-US"/>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755647" y="1374775"/>
            <a:ext cx="4064000" cy="4064000"/>
          </a:xfrm>
          <a:solidFill>
            <a:schemeClr val="bg1">
              <a:alpha val="93000"/>
            </a:schemeClr>
          </a:solidFill>
        </p:spPr>
        <p:txBody>
          <a:bodyPr lIns="274320" tIns="274320" rIns="274320" bIns="274320" anchor="b">
            <a:normAutofit/>
          </a:bodyPr>
          <a:lstStyle>
            <a:lvl1pPr algn="l">
              <a:defRPr sz="3200">
                <a:solidFill>
                  <a:schemeClr val="tx2"/>
                </a:solidFill>
              </a:defRPr>
            </a:lvl1pPr>
          </a:lstStyle>
          <a:p>
            <a:r>
              <a:rPr lang="en-US"/>
              <a:t>Click to edit Master title style</a:t>
            </a:r>
          </a:p>
        </p:txBody>
      </p:sp>
      <p:sp>
        <p:nvSpPr>
          <p:cNvPr id="7" name="Text Placeholder 9">
            <a:extLst>
              <a:ext uri="{FF2B5EF4-FFF2-40B4-BE49-F238E27FC236}">
                <a16:creationId xmlns:a16="http://schemas.microsoft.com/office/drawing/2014/main" id="{90E10410-993C-449B-A55D-C84ED3802C3D}"/>
              </a:ext>
            </a:extLst>
          </p:cNvPr>
          <p:cNvSpPr>
            <a:spLocks noGrp="1" noChangeAspect="1"/>
          </p:cNvSpPr>
          <p:nvPr>
            <p:ph type="body" sz="quarter" idx="15"/>
          </p:nvPr>
        </p:nvSpPr>
        <p:spPr>
          <a:xfrm>
            <a:off x="384047" y="-1905"/>
            <a:ext cx="1371600" cy="1371600"/>
          </a:xfrm>
          <a:solidFill>
            <a:schemeClr val="tx2"/>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Edit Master text styles</a:t>
            </a:r>
          </a:p>
        </p:txBody>
      </p:sp>
    </p:spTree>
    <p:extLst>
      <p:ext uri="{BB962C8B-B14F-4D97-AF65-F5344CB8AC3E}">
        <p14:creationId xmlns:p14="http://schemas.microsoft.com/office/powerpoint/2010/main" val="2856029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a:xfrm>
            <a:off x="7848600" y="6400800"/>
            <a:ext cx="1415143" cy="381000"/>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87350" y="6400800"/>
            <a:ext cx="7308850" cy="381000"/>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317164" y="6370320"/>
            <a:ext cx="365760" cy="289560"/>
          </a:xfrm>
          <a:prstGeom prst="rect">
            <a:avLst/>
          </a:prstGeom>
        </p:spPr>
        <p:txBody>
          <a:bodyPr/>
          <a:lstStyle>
            <a:lvl1pPr>
              <a:defRPr/>
            </a:lvl1pPr>
          </a:lstStyle>
          <a:p>
            <a:fld id="{D1296C3D-6B26-409F-A548-B080847CE71B}" type="slidenum">
              <a:rPr lang="en-US"/>
              <a:pPr/>
              <a:t>‹N°›</a:t>
            </a:fld>
            <a:endParaRPr lang="en-US"/>
          </a:p>
        </p:txBody>
      </p:sp>
      <p:sp>
        <p:nvSpPr>
          <p:cNvPr id="8" name="Title 7"/>
          <p:cNvSpPr>
            <a:spLocks noGrp="1"/>
          </p:cNvSpPr>
          <p:nvPr>
            <p:ph type="title"/>
          </p:nvPr>
        </p:nvSpPr>
        <p:spPr/>
        <p:txBody>
          <a:bodyPr/>
          <a:lstStyle/>
          <a:p>
            <a:r>
              <a:rPr lang="fr-FR"/>
              <a:t>Modifiez le style du titre</a:t>
            </a:r>
            <a:endParaRPr lang="en-CA"/>
          </a:p>
        </p:txBody>
      </p:sp>
    </p:spTree>
    <p:extLst>
      <p:ext uri="{BB962C8B-B14F-4D97-AF65-F5344CB8AC3E}">
        <p14:creationId xmlns:p14="http://schemas.microsoft.com/office/powerpoint/2010/main" val="2230346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3253409" y="0"/>
            <a:ext cx="6917634" cy="1146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9720470" y="5976730"/>
            <a:ext cx="2418521" cy="828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622462"/>
            <a:ext cx="10515600" cy="602694"/>
          </a:xfrm>
        </p:spPr>
        <p:txBody>
          <a:bodyPr/>
          <a:lstStyle/>
          <a:p>
            <a:r>
              <a:rPr lang="en-US"/>
              <a:t>Click to edit Master title style</a:t>
            </a:r>
          </a:p>
        </p:txBody>
      </p:sp>
    </p:spTree>
    <p:extLst>
      <p:ext uri="{BB962C8B-B14F-4D97-AF65-F5344CB8AC3E}">
        <p14:creationId xmlns:p14="http://schemas.microsoft.com/office/powerpoint/2010/main" val="780632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1_Pictur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44568" cy="4544568"/>
          </a:xfrm>
          <a:solidFill>
            <a:schemeClr val="bg2"/>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675120" y="1435545"/>
            <a:ext cx="5129784" cy="857250"/>
          </a:xfrm>
        </p:spPr>
        <p:txBody>
          <a:bodyPr anchor="b">
            <a:noAutofit/>
          </a:bodyPr>
          <a:lstStyle>
            <a:lvl1pPr algn="l">
              <a:defRPr sz="320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884694F1-51CC-436E-BC18-35F2B5ACF5D6}"/>
              </a:ext>
            </a:extLst>
          </p:cNvPr>
          <p:cNvSpPr>
            <a:spLocks noGrp="1"/>
          </p:cNvSpPr>
          <p:nvPr>
            <p:ph type="body" sz="quarter" idx="14"/>
          </p:nvPr>
        </p:nvSpPr>
        <p:spPr>
          <a:xfrm>
            <a:off x="6675120" y="2423159"/>
            <a:ext cx="5129784" cy="349787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9">
            <a:extLst>
              <a:ext uri="{FF2B5EF4-FFF2-40B4-BE49-F238E27FC236}">
                <a16:creationId xmlns:a16="http://schemas.microsoft.com/office/drawing/2014/main" id="{4E7FE4F7-337B-42FA-8ADE-F89909039F87}"/>
              </a:ext>
            </a:extLst>
          </p:cNvPr>
          <p:cNvSpPr>
            <a:spLocks noGrp="1" noChangeAspect="1"/>
          </p:cNvSpPr>
          <p:nvPr>
            <p:ph type="body" sz="quarter" idx="15"/>
          </p:nvPr>
        </p:nvSpPr>
        <p:spPr>
          <a:xfrm>
            <a:off x="384047" y="-1905"/>
            <a:ext cx="1371600" cy="1371600"/>
          </a:xfrm>
          <a:solidFill>
            <a:schemeClr val="tx2"/>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sp>
        <p:nvSpPr>
          <p:cNvPr id="12" name="Date Placeholder 11">
            <a:extLst>
              <a:ext uri="{FF2B5EF4-FFF2-40B4-BE49-F238E27FC236}">
                <a16:creationId xmlns:a16="http://schemas.microsoft.com/office/drawing/2014/main" id="{6BFDD46C-A566-49B2-A318-226843D04D52}"/>
              </a:ext>
            </a:extLst>
          </p:cNvPr>
          <p:cNvSpPr>
            <a:spLocks noGrp="1"/>
          </p:cNvSpPr>
          <p:nvPr>
            <p:ph type="dt" sz="half" idx="16"/>
          </p:nvPr>
        </p:nvSpPr>
        <p:spPr>
          <a:xfrm>
            <a:off x="7848600" y="6400800"/>
            <a:ext cx="1415143" cy="381000"/>
          </a:xfrm>
          <a:prstGeom prst="rect">
            <a:avLst/>
          </a:prstGeom>
        </p:spPr>
        <p:txBody>
          <a:bodyPr/>
          <a:lstStyle/>
          <a:p>
            <a:endParaRPr lang="en-US"/>
          </a:p>
        </p:txBody>
      </p:sp>
      <p:sp>
        <p:nvSpPr>
          <p:cNvPr id="17" name="Slide Number Placeholder 16">
            <a:extLst>
              <a:ext uri="{FF2B5EF4-FFF2-40B4-BE49-F238E27FC236}">
                <a16:creationId xmlns:a16="http://schemas.microsoft.com/office/drawing/2014/main" id="{C4BA98A5-9D78-40E5-BB3F-05201E69D878}"/>
              </a:ext>
            </a:extLst>
          </p:cNvPr>
          <p:cNvSpPr>
            <a:spLocks noGrp="1"/>
          </p:cNvSpPr>
          <p:nvPr>
            <p:ph type="sldNum" sz="quarter" idx="18"/>
          </p:nvPr>
        </p:nvSpPr>
        <p:spPr>
          <a:xfrm>
            <a:off x="317164" y="6370320"/>
            <a:ext cx="365760" cy="289560"/>
          </a:xfrm>
          <a:prstGeom prst="rect">
            <a:avLst/>
          </a:prstGeom>
        </p:spPr>
        <p:txBody>
          <a:bodyPr/>
          <a:lstStyle/>
          <a:p>
            <a:fld id="{D93589ED-D45B-4C44-8157-3A573AD40650}" type="slidenum">
              <a:rPr lang="en-US" smtClean="0"/>
              <a:t>‹N°›</a:t>
            </a:fld>
            <a:endParaRPr lang="en-US"/>
          </a:p>
        </p:txBody>
      </p:sp>
    </p:spTree>
    <p:extLst>
      <p:ext uri="{BB962C8B-B14F-4D97-AF65-F5344CB8AC3E}">
        <p14:creationId xmlns:p14="http://schemas.microsoft.com/office/powerpoint/2010/main" val="4014691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384048" y="2715768"/>
            <a:ext cx="11430000" cy="2286000"/>
          </a:xfrm>
        </p:spPr>
        <p:txBody>
          <a:bodyPr anchor="t">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384048" y="4983480"/>
            <a:ext cx="11430000"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FAC0F52C-81EE-426E-A6DD-0C8B7B101834}"/>
              </a:ext>
            </a:extLst>
          </p:cNvPr>
          <p:cNvSpPr>
            <a:spLocks noGrp="1" noChangeAspect="1"/>
          </p:cNvSpPr>
          <p:nvPr>
            <p:ph type="dt" sz="half" idx="10"/>
          </p:nvPr>
        </p:nvSpPr>
        <p:spPr>
          <a:xfrm>
            <a:off x="384048" y="0"/>
            <a:ext cx="1371600" cy="1371600"/>
          </a:xfrm>
          <a:prstGeom prst="rect">
            <a:avLst/>
          </a:prstGeom>
          <a:solidFill>
            <a:schemeClr val="tx2"/>
          </a:solidFill>
        </p:spPr>
        <p:txBody>
          <a:bodyPr lIns="91440" tIns="91440" rIns="91440" bIns="91440"/>
          <a:lstStyle>
            <a:lvl1pPr algn="ctr">
              <a:defRPr>
                <a:solidFill>
                  <a:schemeClr val="bg1"/>
                </a:solidFill>
              </a:defRPr>
            </a:lvl1pPr>
          </a:lstStyle>
          <a:p>
            <a:endParaRPr lang="fr-CA"/>
          </a:p>
        </p:txBody>
      </p:sp>
      <p:sp>
        <p:nvSpPr>
          <p:cNvPr id="9" name="TextBox 8">
            <a:extLst>
              <a:ext uri="{FF2B5EF4-FFF2-40B4-BE49-F238E27FC236}">
                <a16:creationId xmlns:a16="http://schemas.microsoft.com/office/drawing/2014/main" id="{02C9715E-D57C-419D-A47A-99500311D45F}"/>
              </a:ext>
            </a:extLst>
          </p:cNvPr>
          <p:cNvSpPr txBox="1"/>
          <p:nvPr/>
        </p:nvSpPr>
        <p:spPr>
          <a:xfrm>
            <a:off x="390981" y="6569165"/>
            <a:ext cx="4177792" cy="107722"/>
          </a:xfrm>
          <a:prstGeom prst="rect">
            <a:avLst/>
          </a:prstGeom>
          <a:noFill/>
        </p:spPr>
        <p:txBody>
          <a:bodyPr wrap="square" lIns="0" tIns="0" rIns="0" bIns="0" rtlCol="0">
            <a:spAutoFit/>
          </a:bodyPr>
          <a:lstStyle/>
          <a:p>
            <a:r>
              <a:rPr lang="en-CA" sz="700" b="0" i="0" kern="1200">
                <a:solidFill>
                  <a:schemeClr val="tx1"/>
                </a:solidFill>
                <a:effectLst/>
                <a:latin typeface="+mn-lt"/>
                <a:ea typeface="+mn-ea"/>
                <a:cs typeface="+mn-cs"/>
              </a:rPr>
              <a:t>Canada Life and designs are trademarks of The Canada Life Assurance Company.</a:t>
            </a:r>
            <a:endParaRPr lang="fr-CA" sz="700">
              <a:solidFill>
                <a:schemeClr val="tx1"/>
              </a:solidFill>
            </a:endParaRPr>
          </a:p>
        </p:txBody>
      </p:sp>
      <p:pic>
        <p:nvPicPr>
          <p:cNvPr id="6" name="Picture 5">
            <a:extLst>
              <a:ext uri="{FF2B5EF4-FFF2-40B4-BE49-F238E27FC236}">
                <a16:creationId xmlns:a16="http://schemas.microsoft.com/office/drawing/2014/main" id="{B3216096-91C5-42F9-A466-F6D202275010}"/>
              </a:ext>
            </a:extLst>
          </p:cNvPr>
          <p:cNvPicPr>
            <a:picLocks/>
          </p:cNvPicPr>
          <p:nvPr userDrawn="1"/>
        </p:nvPicPr>
        <p:blipFill>
          <a:blip r:embed="rId3"/>
          <a:srcRect/>
          <a:stretch/>
        </p:blipFill>
        <p:spPr>
          <a:xfrm>
            <a:off x="10169912" y="5902035"/>
            <a:ext cx="1772706" cy="667130"/>
          </a:xfrm>
          <a:prstGeom prst="rect">
            <a:avLst/>
          </a:prstGeom>
          <a:solidFill>
            <a:schemeClr val="bg1"/>
          </a:solidFill>
        </p:spPr>
      </p:pic>
    </p:spTree>
    <p:extLst>
      <p:ext uri="{BB962C8B-B14F-4D97-AF65-F5344CB8AC3E}">
        <p14:creationId xmlns:p14="http://schemas.microsoft.com/office/powerpoint/2010/main" val="3831403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967753" y="2501439"/>
            <a:ext cx="4128248" cy="2286000"/>
          </a:xfrm>
        </p:spPr>
        <p:txBody>
          <a:bodyPr anchor="b">
            <a:normAutofit/>
          </a:bodyPr>
          <a:lstStyle>
            <a:lvl1pPr algn="l">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716669B-BD66-4AFB-9C56-B2FE309E9FE8}"/>
              </a:ext>
            </a:extLst>
          </p:cNvPr>
          <p:cNvSpPr>
            <a:spLocks noGrp="1"/>
          </p:cNvSpPr>
          <p:nvPr>
            <p:ph type="subTitle" idx="1"/>
          </p:nvPr>
        </p:nvSpPr>
        <p:spPr>
          <a:xfrm>
            <a:off x="1967753" y="4983480"/>
            <a:ext cx="4128248"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a:extLst>
              <a:ext uri="{FF2B5EF4-FFF2-40B4-BE49-F238E27FC236}">
                <a16:creationId xmlns:a16="http://schemas.microsoft.com/office/drawing/2014/main" id="{FAC0F52C-81EE-426E-A6DD-0C8B7B101834}"/>
              </a:ext>
            </a:extLst>
          </p:cNvPr>
          <p:cNvSpPr>
            <a:spLocks noGrp="1" noChangeAspect="1"/>
          </p:cNvSpPr>
          <p:nvPr>
            <p:ph type="dt" sz="half" idx="10"/>
          </p:nvPr>
        </p:nvSpPr>
        <p:spPr>
          <a:xfrm>
            <a:off x="384048" y="0"/>
            <a:ext cx="1371600" cy="1371600"/>
          </a:xfrm>
          <a:prstGeom prst="rect">
            <a:avLst/>
          </a:prstGeom>
          <a:solidFill>
            <a:schemeClr val="tx2"/>
          </a:solidFill>
        </p:spPr>
        <p:txBody>
          <a:bodyPr lIns="91440" tIns="91440" rIns="91440" bIns="91440"/>
          <a:lstStyle>
            <a:lvl1pPr algn="ctr">
              <a:defRPr>
                <a:solidFill>
                  <a:schemeClr val="bg1"/>
                </a:solidFill>
              </a:defRPr>
            </a:lvl1pPr>
          </a:lstStyle>
          <a:p>
            <a:endParaRPr lang="fr-CA"/>
          </a:p>
        </p:txBody>
      </p:sp>
      <p:sp>
        <p:nvSpPr>
          <p:cNvPr id="12" name="TextBox 11">
            <a:extLst>
              <a:ext uri="{FF2B5EF4-FFF2-40B4-BE49-F238E27FC236}">
                <a16:creationId xmlns:a16="http://schemas.microsoft.com/office/drawing/2014/main" id="{FCEE8BA2-AD86-4CF1-878F-EBAA6EA5C63A}"/>
              </a:ext>
            </a:extLst>
          </p:cNvPr>
          <p:cNvSpPr txBox="1"/>
          <p:nvPr/>
        </p:nvSpPr>
        <p:spPr>
          <a:xfrm>
            <a:off x="390981" y="6569165"/>
            <a:ext cx="4177792" cy="107722"/>
          </a:xfrm>
          <a:prstGeom prst="rect">
            <a:avLst/>
          </a:prstGeom>
          <a:noFill/>
        </p:spPr>
        <p:txBody>
          <a:bodyPr wrap="square" lIns="0" tIns="0" rIns="0" bIns="0" rtlCol="0">
            <a:spAutoFit/>
          </a:bodyPr>
          <a:lstStyle/>
          <a:p>
            <a:r>
              <a:rPr lang="en-CA" sz="700" b="0" i="0" kern="1200">
                <a:solidFill>
                  <a:schemeClr val="tx1"/>
                </a:solidFill>
                <a:effectLst/>
                <a:latin typeface="+mn-lt"/>
                <a:ea typeface="+mn-ea"/>
                <a:cs typeface="+mn-cs"/>
              </a:rPr>
              <a:t>Canada Life and designs are trademarks of The Canada Life Assurance Company.</a:t>
            </a:r>
            <a:endParaRPr lang="fr-CA" sz="700">
              <a:solidFill>
                <a:schemeClr val="tx1"/>
              </a:solidFill>
            </a:endParaRPr>
          </a:p>
        </p:txBody>
      </p:sp>
      <p:pic>
        <p:nvPicPr>
          <p:cNvPr id="4" name="Picture 5">
            <a:extLst>
              <a:ext uri="{FF2B5EF4-FFF2-40B4-BE49-F238E27FC236}">
                <a16:creationId xmlns:a16="http://schemas.microsoft.com/office/drawing/2014/main" id="{05BDE95E-11EE-EA20-5E8C-02D4738AA4B8}"/>
              </a:ext>
            </a:extLst>
          </p:cNvPr>
          <p:cNvPicPr>
            <a:picLocks/>
          </p:cNvPicPr>
          <p:nvPr userDrawn="1"/>
        </p:nvPicPr>
        <p:blipFill>
          <a:blip r:embed="rId3"/>
          <a:srcRect/>
          <a:stretch/>
        </p:blipFill>
        <p:spPr>
          <a:xfrm>
            <a:off x="10169912" y="5902035"/>
            <a:ext cx="1772706" cy="667130"/>
          </a:xfrm>
          <a:prstGeom prst="rect">
            <a:avLst/>
          </a:prstGeom>
          <a:solidFill>
            <a:schemeClr val="bg1"/>
          </a:solidFill>
        </p:spPr>
      </p:pic>
    </p:spTree>
    <p:extLst>
      <p:ext uri="{BB962C8B-B14F-4D97-AF65-F5344CB8AC3E}">
        <p14:creationId xmlns:p14="http://schemas.microsoft.com/office/powerpoint/2010/main" val="899798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Title Slide with phot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38790" cy="4537424"/>
          </a:xfrm>
          <a:solidFill>
            <a:schemeClr val="bg2"/>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928374" y="2114401"/>
            <a:ext cx="5000713" cy="1813418"/>
          </a:xfrm>
        </p:spPr>
        <p:txBody>
          <a:bodyPr anchor="b">
            <a:noAutofit/>
          </a:bodyPr>
          <a:lstStyle>
            <a:lvl1pPr algn="l">
              <a:defRPr sz="4000">
                <a:solidFill>
                  <a:schemeClr val="tx2"/>
                </a:solidFill>
              </a:defRPr>
            </a:lvl1pPr>
          </a:lstStyle>
          <a:p>
            <a:r>
              <a:rPr lang="en-US"/>
              <a:t>Click to edit Master title style</a:t>
            </a:r>
          </a:p>
        </p:txBody>
      </p:sp>
      <p:sp>
        <p:nvSpPr>
          <p:cNvPr id="12" name="Subtitle 2">
            <a:extLst>
              <a:ext uri="{FF2B5EF4-FFF2-40B4-BE49-F238E27FC236}">
                <a16:creationId xmlns:a16="http://schemas.microsoft.com/office/drawing/2014/main" id="{558AE939-8E03-4C31-9D66-970A23FF82A3}"/>
              </a:ext>
            </a:extLst>
          </p:cNvPr>
          <p:cNvSpPr>
            <a:spLocks noGrp="1"/>
          </p:cNvSpPr>
          <p:nvPr>
            <p:ph type="subTitle" idx="1"/>
          </p:nvPr>
        </p:nvSpPr>
        <p:spPr>
          <a:xfrm>
            <a:off x="6928375" y="4154873"/>
            <a:ext cx="5009626" cy="70014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Date Placeholder 6">
            <a:extLst>
              <a:ext uri="{FF2B5EF4-FFF2-40B4-BE49-F238E27FC236}">
                <a16:creationId xmlns:a16="http://schemas.microsoft.com/office/drawing/2014/main" id="{FD0DC7B5-8BAB-4E77-9FE9-D37D81327091}"/>
              </a:ext>
            </a:extLst>
          </p:cNvPr>
          <p:cNvSpPr>
            <a:spLocks noGrp="1" noChangeAspect="1"/>
          </p:cNvSpPr>
          <p:nvPr>
            <p:ph type="dt" sz="half" idx="11"/>
          </p:nvPr>
        </p:nvSpPr>
        <p:spPr>
          <a:xfrm>
            <a:off x="384048" y="0"/>
            <a:ext cx="1371600" cy="1371600"/>
          </a:xfrm>
          <a:prstGeom prst="rect">
            <a:avLst/>
          </a:prstGeom>
          <a:solidFill>
            <a:schemeClr val="tx2"/>
          </a:solidFill>
        </p:spPr>
        <p:txBody>
          <a:bodyPr lIns="91440" tIns="91440" rIns="91440" bIns="91440"/>
          <a:lstStyle>
            <a:lvl1pPr algn="ctr">
              <a:defRPr>
                <a:solidFill>
                  <a:schemeClr val="bg1"/>
                </a:solidFill>
              </a:defRPr>
            </a:lvl1pPr>
          </a:lstStyle>
          <a:p>
            <a:endParaRPr lang="fr-CA"/>
          </a:p>
        </p:txBody>
      </p:sp>
      <p:sp>
        <p:nvSpPr>
          <p:cNvPr id="14" name="TextBox 13">
            <a:extLst>
              <a:ext uri="{FF2B5EF4-FFF2-40B4-BE49-F238E27FC236}">
                <a16:creationId xmlns:a16="http://schemas.microsoft.com/office/drawing/2014/main" id="{5A2B6754-722D-454D-81C2-82E33EF103BA}"/>
              </a:ext>
            </a:extLst>
          </p:cNvPr>
          <p:cNvSpPr txBox="1"/>
          <p:nvPr/>
        </p:nvSpPr>
        <p:spPr>
          <a:xfrm>
            <a:off x="7760209" y="6569165"/>
            <a:ext cx="4177792" cy="107722"/>
          </a:xfrm>
          <a:prstGeom prst="rect">
            <a:avLst/>
          </a:prstGeom>
          <a:noFill/>
        </p:spPr>
        <p:txBody>
          <a:bodyPr wrap="square" lIns="0" tIns="0" rIns="0" bIns="0" rtlCol="0">
            <a:spAutoFit/>
          </a:bodyPr>
          <a:lstStyle/>
          <a:p>
            <a:pPr algn="r"/>
            <a:r>
              <a:rPr lang="en-CA" sz="700" b="0" i="0" kern="1200">
                <a:solidFill>
                  <a:schemeClr val="tx1"/>
                </a:solidFill>
                <a:effectLst/>
                <a:latin typeface="+mn-lt"/>
                <a:ea typeface="+mn-ea"/>
                <a:cs typeface="+mn-cs"/>
              </a:rPr>
              <a:t>Canada Life and designs are trademarks of The Canada Life Assurance Company.</a:t>
            </a:r>
            <a:endParaRPr lang="fr-CA" sz="700">
              <a:solidFill>
                <a:schemeClr val="tx1"/>
              </a:solidFill>
            </a:endParaRPr>
          </a:p>
        </p:txBody>
      </p:sp>
    </p:spTree>
    <p:extLst>
      <p:ext uri="{BB962C8B-B14F-4D97-AF65-F5344CB8AC3E}">
        <p14:creationId xmlns:p14="http://schemas.microsoft.com/office/powerpoint/2010/main" val="265852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8F241A-25B2-3D41-ADDE-A82C17268E58}"/>
              </a:ext>
            </a:extLst>
          </p:cNvPr>
          <p:cNvSpPr/>
          <p:nvPr userDrawn="1"/>
        </p:nvSpPr>
        <p:spPr>
          <a:xfrm>
            <a:off x="1753114" y="1371600"/>
            <a:ext cx="4544568" cy="45456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en-CA" sz="1350">
              <a:solidFill>
                <a:schemeClr val="bg1"/>
              </a:solidFill>
            </a:endParaRPr>
          </a:p>
        </p:txBody>
      </p:sp>
      <p:sp>
        <p:nvSpPr>
          <p:cNvPr id="2" name="Title 1">
            <a:extLst>
              <a:ext uri="{FF2B5EF4-FFF2-40B4-BE49-F238E27FC236}">
                <a16:creationId xmlns:a16="http://schemas.microsoft.com/office/drawing/2014/main" id="{A84303B1-ED2E-EE47-84F0-7EE03B803B27}"/>
              </a:ext>
            </a:extLst>
          </p:cNvPr>
          <p:cNvSpPr>
            <a:spLocks noGrp="1"/>
          </p:cNvSpPr>
          <p:nvPr>
            <p:ph type="ctrTitle"/>
          </p:nvPr>
        </p:nvSpPr>
        <p:spPr>
          <a:xfrm>
            <a:off x="2057400" y="1676400"/>
            <a:ext cx="3959352" cy="2971800"/>
          </a:xfrm>
          <a:prstGeom prst="rect">
            <a:avLst/>
          </a:prstGeom>
          <a:noFill/>
        </p:spPr>
        <p:txBody>
          <a:bodyPr anchor="t" anchorCtr="0">
            <a:normAutofit/>
          </a:bodyPr>
          <a:lstStyle>
            <a:lvl1pPr algn="l">
              <a:defRPr sz="4400">
                <a:solidFill>
                  <a:schemeClr val="tx1"/>
                </a:solidFill>
              </a:defRPr>
            </a:lvl1pPr>
          </a:lstStyle>
          <a:p>
            <a:r>
              <a:rPr lang="en-US"/>
              <a:t>Click to edit Master title style</a:t>
            </a:r>
            <a:endParaRPr lang="en-CA"/>
          </a:p>
        </p:txBody>
      </p:sp>
      <p:sp>
        <p:nvSpPr>
          <p:cNvPr id="3" name="Subtitle 2">
            <a:extLst>
              <a:ext uri="{FF2B5EF4-FFF2-40B4-BE49-F238E27FC236}">
                <a16:creationId xmlns:a16="http://schemas.microsoft.com/office/drawing/2014/main" id="{3B21E3D5-49CD-FF4C-B5BD-302678C8CBF3}"/>
              </a:ext>
            </a:extLst>
          </p:cNvPr>
          <p:cNvSpPr>
            <a:spLocks noGrp="1"/>
          </p:cNvSpPr>
          <p:nvPr>
            <p:ph type="subTitle" idx="1"/>
          </p:nvPr>
        </p:nvSpPr>
        <p:spPr>
          <a:xfrm>
            <a:off x="2057400" y="4648200"/>
            <a:ext cx="3959352" cy="914400"/>
          </a:xfrm>
          <a:noFill/>
        </p:spPr>
        <p:txBody>
          <a:bodyPr anchor="b" anchorCtr="0">
            <a:normAutofit/>
          </a:bodyPr>
          <a:lstStyle>
            <a:lvl1pPr marL="0" indent="0" algn="l">
              <a:buNone/>
              <a:defRPr sz="20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pic>
        <p:nvPicPr>
          <p:cNvPr id="12" name="Picture 11">
            <a:extLst>
              <a:ext uri="{FF2B5EF4-FFF2-40B4-BE49-F238E27FC236}">
                <a16:creationId xmlns:a16="http://schemas.microsoft.com/office/drawing/2014/main" id="{EA6A21FE-07F5-4A52-B78A-91402A316252}"/>
              </a:ext>
            </a:extLst>
          </p:cNvPr>
          <p:cNvPicPr>
            <a:picLocks/>
          </p:cNvPicPr>
          <p:nvPr userDrawn="1"/>
        </p:nvPicPr>
        <p:blipFill>
          <a:blip r:embed="rId2"/>
          <a:srcRect/>
          <a:stretch/>
        </p:blipFill>
        <p:spPr>
          <a:xfrm>
            <a:off x="10203942" y="5938943"/>
            <a:ext cx="1600200" cy="550148"/>
          </a:xfrm>
          <a:prstGeom prst="rect">
            <a:avLst/>
          </a:prstGeom>
        </p:spPr>
      </p:pic>
      <p:sp>
        <p:nvSpPr>
          <p:cNvPr id="13" name="Date Placeholder 3">
            <a:extLst>
              <a:ext uri="{FF2B5EF4-FFF2-40B4-BE49-F238E27FC236}">
                <a16:creationId xmlns:a16="http://schemas.microsoft.com/office/drawing/2014/main" id="{1A70CC9F-5993-2E48-B704-A5689F839312}"/>
              </a:ext>
            </a:extLst>
          </p:cNvPr>
          <p:cNvSpPr>
            <a:spLocks noGrp="1"/>
          </p:cNvSpPr>
          <p:nvPr>
            <p:ph type="dt" sz="half" idx="2"/>
          </p:nvPr>
        </p:nvSpPr>
        <p:spPr>
          <a:xfrm>
            <a:off x="381000" y="0"/>
            <a:ext cx="1371600" cy="1371600"/>
          </a:xfrm>
          <a:prstGeom prst="rect">
            <a:avLst/>
          </a:prstGeom>
          <a:solidFill>
            <a:schemeClr val="tx2"/>
          </a:solidFill>
        </p:spPr>
        <p:txBody>
          <a:bodyPr vert="horz" lIns="91440" tIns="0" rIns="0" bIns="137160" rtlCol="0" anchor="b" anchorCtr="0"/>
          <a:lstStyle>
            <a:lvl1pPr algn="l">
              <a:defRPr sz="1000">
                <a:solidFill>
                  <a:schemeClr val="bg1"/>
                </a:solidFill>
              </a:defRPr>
            </a:lvl1pPr>
          </a:lstStyle>
          <a:p>
            <a:endParaRPr lang="fr-CA"/>
          </a:p>
        </p:txBody>
      </p:sp>
    </p:spTree>
    <p:extLst>
      <p:ext uri="{BB962C8B-B14F-4D97-AF65-F5344CB8AC3E}">
        <p14:creationId xmlns:p14="http://schemas.microsoft.com/office/powerpoint/2010/main" val="18217629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0" y="0"/>
            <a:ext cx="12192000" cy="6254496"/>
          </a:xfrm>
          <a:solidFill>
            <a:schemeClr val="bg2"/>
          </a:solidFill>
        </p:spPr>
        <p:txBody>
          <a:bodyPr wrap="none" anchor="ctr">
            <a:noAutofit/>
          </a:bodyPr>
          <a:lstStyle>
            <a:lvl1pPr algn="ctr">
              <a:defRPr/>
            </a:lvl1pPr>
          </a:lstStyle>
          <a:p>
            <a:r>
              <a:rPr lang="en-US"/>
              <a:t>Click icon to add picture</a:t>
            </a:r>
          </a:p>
        </p:txBody>
      </p:sp>
      <p:sp>
        <p:nvSpPr>
          <p:cNvPr id="14" name="Date Placeholder 13">
            <a:extLst>
              <a:ext uri="{FF2B5EF4-FFF2-40B4-BE49-F238E27FC236}">
                <a16:creationId xmlns:a16="http://schemas.microsoft.com/office/drawing/2014/main" id="{882AFEBB-BCB0-46C2-BCCD-B894557C4711}"/>
              </a:ext>
            </a:extLst>
          </p:cNvPr>
          <p:cNvSpPr>
            <a:spLocks noGrp="1"/>
          </p:cNvSpPr>
          <p:nvPr>
            <p:ph type="dt" sz="half" idx="16"/>
          </p:nvPr>
        </p:nvSpPr>
        <p:spPr>
          <a:xfrm>
            <a:off x="9499714" y="6284637"/>
            <a:ext cx="1118980" cy="365125"/>
          </a:xfrm>
          <a:prstGeom prst="rect">
            <a:avLst/>
          </a:prstGeom>
        </p:spPr>
        <p:txBody>
          <a:bodyPr/>
          <a:lstStyle/>
          <a:p>
            <a:endParaRPr lang="en-US"/>
          </a:p>
        </p:txBody>
      </p:sp>
      <p:sp>
        <p:nvSpPr>
          <p:cNvPr id="15" name="Footer Placeholder 14">
            <a:extLst>
              <a:ext uri="{FF2B5EF4-FFF2-40B4-BE49-F238E27FC236}">
                <a16:creationId xmlns:a16="http://schemas.microsoft.com/office/drawing/2014/main" id="{314B59BC-6F59-44F6-865C-5D73C67871D0}"/>
              </a:ext>
            </a:extLst>
          </p:cNvPr>
          <p:cNvSpPr>
            <a:spLocks noGrp="1"/>
          </p:cNvSpPr>
          <p:nvPr>
            <p:ph type="ftr" sz="quarter" idx="17"/>
          </p:nvPr>
        </p:nvSpPr>
        <p:spPr>
          <a:xfrm>
            <a:off x="384047" y="6284638"/>
            <a:ext cx="9048437" cy="365125"/>
          </a:xfrm>
          <a:prstGeom prst="rect">
            <a:avLst/>
          </a:prstGeom>
        </p:spPr>
        <p:txBody>
          <a:bodyPr/>
          <a:lstStyle/>
          <a:p>
            <a:endParaRPr lang="en-US"/>
          </a:p>
        </p:txBody>
      </p:sp>
      <p:sp>
        <p:nvSpPr>
          <p:cNvPr id="16" name="Slide Number Placeholder 15">
            <a:extLst>
              <a:ext uri="{FF2B5EF4-FFF2-40B4-BE49-F238E27FC236}">
                <a16:creationId xmlns:a16="http://schemas.microsoft.com/office/drawing/2014/main" id="{EA5DA748-59EA-4E36-B955-E105B32320FF}"/>
              </a:ext>
            </a:extLst>
          </p:cNvPr>
          <p:cNvSpPr>
            <a:spLocks noGrp="1"/>
          </p:cNvSpPr>
          <p:nvPr>
            <p:ph type="sldNum" sz="quarter" idx="18"/>
          </p:nvPr>
        </p:nvSpPr>
        <p:spPr/>
        <p:txBody>
          <a:bodyPr/>
          <a:lstStyle/>
          <a:p>
            <a:fld id="{3CBD822F-ED39-4FC2-B5B5-D2EAB6238DC3}" type="slidenum">
              <a:rPr lang="en-US" smtClean="0"/>
              <a:pPr/>
              <a:t>‹N°›</a:t>
            </a:fld>
            <a:endParaRPr lang="en-US"/>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1755647" y="1374775"/>
            <a:ext cx="4064000" cy="4064000"/>
          </a:xfrm>
          <a:solidFill>
            <a:schemeClr val="bg1">
              <a:alpha val="93000"/>
            </a:schemeClr>
          </a:solidFill>
        </p:spPr>
        <p:txBody>
          <a:bodyPr lIns="274320" tIns="274320" rIns="274320" bIns="274320" anchor="b">
            <a:normAutofit/>
          </a:bodyPr>
          <a:lstStyle>
            <a:lvl1pPr algn="l">
              <a:defRPr sz="3200">
                <a:solidFill>
                  <a:schemeClr val="tx2"/>
                </a:solidFill>
              </a:defRPr>
            </a:lvl1pPr>
          </a:lstStyle>
          <a:p>
            <a:r>
              <a:rPr lang="en-US"/>
              <a:t>Click to edit Master title style</a:t>
            </a:r>
          </a:p>
        </p:txBody>
      </p:sp>
      <p:sp>
        <p:nvSpPr>
          <p:cNvPr id="7" name="Text Placeholder 9">
            <a:extLst>
              <a:ext uri="{FF2B5EF4-FFF2-40B4-BE49-F238E27FC236}">
                <a16:creationId xmlns:a16="http://schemas.microsoft.com/office/drawing/2014/main" id="{90E10410-993C-449B-A55D-C84ED3802C3D}"/>
              </a:ext>
            </a:extLst>
          </p:cNvPr>
          <p:cNvSpPr>
            <a:spLocks noGrp="1" noChangeAspect="1"/>
          </p:cNvSpPr>
          <p:nvPr>
            <p:ph type="body" sz="quarter" idx="15"/>
          </p:nvPr>
        </p:nvSpPr>
        <p:spPr>
          <a:xfrm>
            <a:off x="384047" y="-1905"/>
            <a:ext cx="1371600" cy="1371600"/>
          </a:xfrm>
          <a:solidFill>
            <a:schemeClr val="tx2"/>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pic>
        <p:nvPicPr>
          <p:cNvPr id="3" name="Picture 5">
            <a:extLst>
              <a:ext uri="{FF2B5EF4-FFF2-40B4-BE49-F238E27FC236}">
                <a16:creationId xmlns:a16="http://schemas.microsoft.com/office/drawing/2014/main" id="{AE311C90-86D9-1932-108D-6D2B5202E52A}"/>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10776900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1_Pictur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D008935-A73A-4449-92D6-12BCF20AEC9B}"/>
              </a:ext>
            </a:extLst>
          </p:cNvPr>
          <p:cNvSpPr>
            <a:spLocks noGrp="1" noChangeAspect="1"/>
          </p:cNvSpPr>
          <p:nvPr>
            <p:ph type="pic" sz="quarter" idx="10"/>
          </p:nvPr>
        </p:nvSpPr>
        <p:spPr>
          <a:xfrm>
            <a:off x="1755648" y="1371600"/>
            <a:ext cx="4544568" cy="4544568"/>
          </a:xfrm>
          <a:solidFill>
            <a:schemeClr val="bg2"/>
          </a:solid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6F9E36B6-FFE3-4DE7-A79B-C7DF77E061C8}"/>
              </a:ext>
            </a:extLst>
          </p:cNvPr>
          <p:cNvSpPr>
            <a:spLocks noGrp="1"/>
          </p:cNvSpPr>
          <p:nvPr>
            <p:ph type="ctrTitle"/>
          </p:nvPr>
        </p:nvSpPr>
        <p:spPr>
          <a:xfrm>
            <a:off x="6675120" y="1435545"/>
            <a:ext cx="5129784" cy="857250"/>
          </a:xfrm>
        </p:spPr>
        <p:txBody>
          <a:bodyPr anchor="b">
            <a:noAutofit/>
          </a:bodyPr>
          <a:lstStyle>
            <a:lvl1pPr algn="l">
              <a:defRPr sz="3200">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884694F1-51CC-436E-BC18-35F2B5ACF5D6}"/>
              </a:ext>
            </a:extLst>
          </p:cNvPr>
          <p:cNvSpPr>
            <a:spLocks noGrp="1"/>
          </p:cNvSpPr>
          <p:nvPr>
            <p:ph type="body" sz="quarter" idx="14"/>
          </p:nvPr>
        </p:nvSpPr>
        <p:spPr>
          <a:xfrm>
            <a:off x="6675120" y="2423159"/>
            <a:ext cx="5129784" cy="3497877"/>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p:txBody>
      </p:sp>
      <p:sp>
        <p:nvSpPr>
          <p:cNvPr id="13" name="Text Placeholder 9">
            <a:extLst>
              <a:ext uri="{FF2B5EF4-FFF2-40B4-BE49-F238E27FC236}">
                <a16:creationId xmlns:a16="http://schemas.microsoft.com/office/drawing/2014/main" id="{4E7FE4F7-337B-42FA-8ADE-F89909039F87}"/>
              </a:ext>
            </a:extLst>
          </p:cNvPr>
          <p:cNvSpPr>
            <a:spLocks noGrp="1" noChangeAspect="1"/>
          </p:cNvSpPr>
          <p:nvPr>
            <p:ph type="body" sz="quarter" idx="15"/>
          </p:nvPr>
        </p:nvSpPr>
        <p:spPr>
          <a:xfrm>
            <a:off x="384047" y="-1905"/>
            <a:ext cx="1371600" cy="1371600"/>
          </a:xfrm>
          <a:solidFill>
            <a:schemeClr val="tx2"/>
          </a:solidFill>
        </p:spPr>
        <p:txBody>
          <a:bodyPr lIns="91440" tIns="91440" rIns="91440" bIns="91440" anchor="b">
            <a:normAutofit/>
          </a:bodyPr>
          <a:lstStyle>
            <a:lvl1pPr marL="0" indent="0" algn="ctr">
              <a:buNone/>
              <a:defRPr sz="900" b="0">
                <a:solidFill>
                  <a:schemeClr val="bg1"/>
                </a:solidFill>
              </a:defRPr>
            </a:lvl1pPr>
            <a:lvl2pPr marL="457200" indent="0" algn="ctr">
              <a:buNone/>
              <a:defRPr sz="900">
                <a:solidFill>
                  <a:schemeClr val="bg1"/>
                </a:solidFill>
              </a:defRPr>
            </a:lvl2pPr>
            <a:lvl3pPr marL="914400" indent="0" algn="ctr">
              <a:buNone/>
              <a:defRPr sz="900">
                <a:solidFill>
                  <a:schemeClr val="bg1"/>
                </a:solidFill>
              </a:defRPr>
            </a:lvl3pPr>
            <a:lvl4pPr marL="1371600" indent="0" algn="ctr">
              <a:buNone/>
              <a:defRPr sz="900">
                <a:solidFill>
                  <a:schemeClr val="bg1"/>
                </a:solidFill>
              </a:defRPr>
            </a:lvl4pPr>
            <a:lvl5pPr marL="1828800" indent="0" algn="ctr">
              <a:buNone/>
              <a:defRPr sz="900">
                <a:solidFill>
                  <a:schemeClr val="bg1"/>
                </a:solidFill>
              </a:defRPr>
            </a:lvl5pPr>
          </a:lstStyle>
          <a:p>
            <a:pPr lvl="0"/>
            <a:r>
              <a:rPr lang="en-US"/>
              <a:t>Click to edit Master text styles</a:t>
            </a:r>
          </a:p>
        </p:txBody>
      </p:sp>
      <p:sp>
        <p:nvSpPr>
          <p:cNvPr id="12" name="Date Placeholder 11">
            <a:extLst>
              <a:ext uri="{FF2B5EF4-FFF2-40B4-BE49-F238E27FC236}">
                <a16:creationId xmlns:a16="http://schemas.microsoft.com/office/drawing/2014/main" id="{6BFDD46C-A566-49B2-A318-226843D04D52}"/>
              </a:ext>
            </a:extLst>
          </p:cNvPr>
          <p:cNvSpPr>
            <a:spLocks noGrp="1"/>
          </p:cNvSpPr>
          <p:nvPr>
            <p:ph type="dt" sz="half" idx="16"/>
          </p:nvPr>
        </p:nvSpPr>
        <p:spPr>
          <a:xfrm>
            <a:off x="9499714" y="6284637"/>
            <a:ext cx="1118980" cy="365125"/>
          </a:xfrm>
          <a:prstGeom prst="rect">
            <a:avLst/>
          </a:prstGeom>
        </p:spPr>
        <p:txBody>
          <a:bodyPr/>
          <a:lstStyle/>
          <a:p>
            <a:endParaRPr lang="en-US"/>
          </a:p>
        </p:txBody>
      </p:sp>
      <p:sp>
        <p:nvSpPr>
          <p:cNvPr id="16" name="Footer Placeholder 15">
            <a:extLst>
              <a:ext uri="{FF2B5EF4-FFF2-40B4-BE49-F238E27FC236}">
                <a16:creationId xmlns:a16="http://schemas.microsoft.com/office/drawing/2014/main" id="{5B7C9032-4AEB-485D-919C-03DC0C7F4948}"/>
              </a:ext>
            </a:extLst>
          </p:cNvPr>
          <p:cNvSpPr>
            <a:spLocks noGrp="1"/>
          </p:cNvSpPr>
          <p:nvPr>
            <p:ph type="ftr" sz="quarter" idx="17"/>
          </p:nvPr>
        </p:nvSpPr>
        <p:spPr>
          <a:xfrm>
            <a:off x="384047" y="6284638"/>
            <a:ext cx="9048437" cy="365125"/>
          </a:xfrm>
          <a:prstGeom prst="rect">
            <a:avLst/>
          </a:prstGeom>
        </p:spPr>
        <p:txBody>
          <a:bodyPr/>
          <a:lstStyle/>
          <a:p>
            <a:endParaRPr lang="en-US"/>
          </a:p>
        </p:txBody>
      </p:sp>
      <p:sp>
        <p:nvSpPr>
          <p:cNvPr id="17" name="Slide Number Placeholder 16">
            <a:extLst>
              <a:ext uri="{FF2B5EF4-FFF2-40B4-BE49-F238E27FC236}">
                <a16:creationId xmlns:a16="http://schemas.microsoft.com/office/drawing/2014/main" id="{C4BA98A5-9D78-40E5-BB3F-05201E69D878}"/>
              </a:ext>
            </a:extLst>
          </p:cNvPr>
          <p:cNvSpPr>
            <a:spLocks noGrp="1"/>
          </p:cNvSpPr>
          <p:nvPr>
            <p:ph type="sldNum" sz="quarter" idx="18"/>
          </p:nvPr>
        </p:nvSpPr>
        <p:spPr/>
        <p:txBody>
          <a:bodyPr/>
          <a:lstStyle/>
          <a:p>
            <a:fld id="{D93589ED-D45B-4C44-8157-3A573AD40650}" type="slidenum">
              <a:rPr lang="en-US" smtClean="0"/>
              <a:t>‹N°›</a:t>
            </a:fld>
            <a:endParaRPr lang="en-US"/>
          </a:p>
        </p:txBody>
      </p:sp>
      <p:pic>
        <p:nvPicPr>
          <p:cNvPr id="3" name="Picture 5">
            <a:extLst>
              <a:ext uri="{FF2B5EF4-FFF2-40B4-BE49-F238E27FC236}">
                <a16:creationId xmlns:a16="http://schemas.microsoft.com/office/drawing/2014/main" id="{444E8B18-477A-7047-5E30-88D84CE4626B}"/>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3108062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xecutive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p>
        </p:txBody>
      </p:sp>
      <p:sp>
        <p:nvSpPr>
          <p:cNvPr id="5" name="Table Placeholder 4">
            <a:extLst>
              <a:ext uri="{FF2B5EF4-FFF2-40B4-BE49-F238E27FC236}">
                <a16:creationId xmlns:a16="http://schemas.microsoft.com/office/drawing/2014/main" id="{183FDF11-03E0-40A5-BFCA-F6B60D099601}"/>
              </a:ext>
            </a:extLst>
          </p:cNvPr>
          <p:cNvSpPr>
            <a:spLocks noGrp="1"/>
          </p:cNvSpPr>
          <p:nvPr>
            <p:ph type="tbl" sz="quarter" idx="13"/>
          </p:nvPr>
        </p:nvSpPr>
        <p:spPr>
          <a:xfrm>
            <a:off x="384048" y="1298448"/>
            <a:ext cx="11430000" cy="4727448"/>
          </a:xfrm>
        </p:spPr>
        <p:txBody>
          <a:bodyPr/>
          <a:lstStyle/>
          <a:p>
            <a:r>
              <a:rPr lang="en-US"/>
              <a:t>Click icon to add table</a:t>
            </a:r>
          </a:p>
        </p:txBody>
      </p:sp>
      <p:sp>
        <p:nvSpPr>
          <p:cNvPr id="10" name="Date Placeholder 9">
            <a:extLst>
              <a:ext uri="{FF2B5EF4-FFF2-40B4-BE49-F238E27FC236}">
                <a16:creationId xmlns:a16="http://schemas.microsoft.com/office/drawing/2014/main" id="{9F00D4C4-5920-4E4C-B44B-E524B2BA6983}"/>
              </a:ext>
            </a:extLst>
          </p:cNvPr>
          <p:cNvSpPr>
            <a:spLocks noGrp="1"/>
          </p:cNvSpPr>
          <p:nvPr>
            <p:ph type="dt" sz="half" idx="14"/>
          </p:nvPr>
        </p:nvSpPr>
        <p:spPr>
          <a:xfrm>
            <a:off x="9499714" y="6284637"/>
            <a:ext cx="1118980" cy="365125"/>
          </a:xfrm>
          <a:prstGeom prst="rect">
            <a:avLst/>
          </a:prstGeom>
        </p:spPr>
        <p:txBody>
          <a:bodyPr/>
          <a:lstStyle/>
          <a:p>
            <a:endParaRPr lang="fr-CA"/>
          </a:p>
        </p:txBody>
      </p:sp>
      <p:sp>
        <p:nvSpPr>
          <p:cNvPr id="11" name="Footer Placeholder 10">
            <a:extLst>
              <a:ext uri="{FF2B5EF4-FFF2-40B4-BE49-F238E27FC236}">
                <a16:creationId xmlns:a16="http://schemas.microsoft.com/office/drawing/2014/main" id="{C0FAB686-89E6-43A6-9874-8E3BA3735B1E}"/>
              </a:ext>
            </a:extLst>
          </p:cNvPr>
          <p:cNvSpPr>
            <a:spLocks noGrp="1"/>
          </p:cNvSpPr>
          <p:nvPr>
            <p:ph type="ftr" sz="quarter" idx="15"/>
          </p:nvPr>
        </p:nvSpPr>
        <p:spPr>
          <a:xfrm>
            <a:off x="384047" y="6284638"/>
            <a:ext cx="9048437" cy="365125"/>
          </a:xfrm>
          <a:prstGeom prst="rect">
            <a:avLst/>
          </a:prstGeom>
        </p:spPr>
        <p:txBody>
          <a:bodyPr/>
          <a:lstStyle/>
          <a:p>
            <a:endParaRPr lang="fr-CA"/>
          </a:p>
        </p:txBody>
      </p:sp>
      <p:sp>
        <p:nvSpPr>
          <p:cNvPr id="12" name="Slide Number Placeholder 11">
            <a:extLst>
              <a:ext uri="{FF2B5EF4-FFF2-40B4-BE49-F238E27FC236}">
                <a16:creationId xmlns:a16="http://schemas.microsoft.com/office/drawing/2014/main" id="{A483A1A4-F005-47B5-B97D-30454D5A20EC}"/>
              </a:ext>
            </a:extLst>
          </p:cNvPr>
          <p:cNvSpPr>
            <a:spLocks noGrp="1"/>
          </p:cNvSpPr>
          <p:nvPr>
            <p:ph type="sldNum" sz="quarter" idx="16"/>
          </p:nvPr>
        </p:nvSpPr>
        <p:spPr/>
        <p:txBody>
          <a:bodyPr/>
          <a:lstStyle/>
          <a:p>
            <a:pPr>
              <a:tabLst>
                <a:tab pos="1236663" algn="r"/>
              </a:tabLst>
            </a:pPr>
            <a:fld id="{6007601C-0F56-1D44-9B09-FD7525EEC724}" type="slidenum">
              <a:rPr lang="fr-CA" smtClean="0"/>
              <a:pPr>
                <a:tabLst>
                  <a:tab pos="1236663" algn="r"/>
                </a:tabLst>
              </a:pPr>
              <a:t>‹N°›</a:t>
            </a:fld>
            <a:endParaRPr lang="fr-CA"/>
          </a:p>
        </p:txBody>
      </p:sp>
      <p:pic>
        <p:nvPicPr>
          <p:cNvPr id="3" name="Picture 5">
            <a:extLst>
              <a:ext uri="{FF2B5EF4-FFF2-40B4-BE49-F238E27FC236}">
                <a16:creationId xmlns:a16="http://schemas.microsoft.com/office/drawing/2014/main" id="{572554F5-BEBC-1B6D-4DF5-C6B35D258A3A}"/>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4399616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E07F-ADCB-4879-ADBB-94F04C86A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6A5A7-3710-4177-9FD0-325381615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C33430D5-A340-4E15-B946-0AD7AFBF0A7E}"/>
              </a:ext>
            </a:extLst>
          </p:cNvPr>
          <p:cNvSpPr>
            <a:spLocks noGrp="1"/>
          </p:cNvSpPr>
          <p:nvPr>
            <p:ph type="dt" sz="half" idx="10"/>
          </p:nvPr>
        </p:nvSpPr>
        <p:spPr>
          <a:xfrm>
            <a:off x="9499714" y="6284637"/>
            <a:ext cx="1118980" cy="365125"/>
          </a:xfrm>
          <a:prstGeom prst="rect">
            <a:avLst/>
          </a:prstGeom>
        </p:spPr>
        <p:txBody>
          <a:bodyPr/>
          <a:lstStyle/>
          <a:p>
            <a:endParaRPr lang="fr-CA"/>
          </a:p>
        </p:txBody>
      </p:sp>
      <p:sp>
        <p:nvSpPr>
          <p:cNvPr id="11" name="Footer Placeholder 10">
            <a:extLst>
              <a:ext uri="{FF2B5EF4-FFF2-40B4-BE49-F238E27FC236}">
                <a16:creationId xmlns:a16="http://schemas.microsoft.com/office/drawing/2014/main" id="{02ACA458-9E60-44C4-93CE-B2EB998CEE9B}"/>
              </a:ext>
            </a:extLst>
          </p:cNvPr>
          <p:cNvSpPr>
            <a:spLocks noGrp="1"/>
          </p:cNvSpPr>
          <p:nvPr>
            <p:ph type="ftr" sz="quarter" idx="11"/>
          </p:nvPr>
        </p:nvSpPr>
        <p:spPr>
          <a:xfrm>
            <a:off x="384047" y="6284638"/>
            <a:ext cx="9048437" cy="365125"/>
          </a:xfrm>
          <a:prstGeom prst="rect">
            <a:avLst/>
          </a:prstGeom>
        </p:spPr>
        <p:txBody>
          <a:bodyPr/>
          <a:lstStyle/>
          <a:p>
            <a:endParaRPr lang="fr-CA"/>
          </a:p>
        </p:txBody>
      </p:sp>
      <p:sp>
        <p:nvSpPr>
          <p:cNvPr id="12" name="Slide Number Placeholder 11">
            <a:extLst>
              <a:ext uri="{FF2B5EF4-FFF2-40B4-BE49-F238E27FC236}">
                <a16:creationId xmlns:a16="http://schemas.microsoft.com/office/drawing/2014/main" id="{917D0231-8B96-49A0-ABCC-87EA1B0AFB36}"/>
              </a:ext>
            </a:extLst>
          </p:cNvPr>
          <p:cNvSpPr>
            <a:spLocks noGrp="1"/>
          </p:cNvSpPr>
          <p:nvPr>
            <p:ph type="sldNum" sz="quarter" idx="12"/>
          </p:nvPr>
        </p:nvSpPr>
        <p:spPr/>
        <p:txBody>
          <a:bodyPr/>
          <a:lstStyle/>
          <a:p>
            <a:pPr>
              <a:tabLst>
                <a:tab pos="1236663" algn="r"/>
              </a:tabLst>
            </a:pPr>
            <a:fld id="{6007601C-0F56-1D44-9B09-FD7525EEC724}" type="slidenum">
              <a:rPr lang="fr-CA" smtClean="0"/>
              <a:pPr>
                <a:tabLst>
                  <a:tab pos="1236663" algn="r"/>
                </a:tabLst>
              </a:pPr>
              <a:t>‹N°›</a:t>
            </a:fld>
            <a:endParaRPr lang="fr-CA"/>
          </a:p>
        </p:txBody>
      </p:sp>
      <p:pic>
        <p:nvPicPr>
          <p:cNvPr id="4" name="Picture 5">
            <a:extLst>
              <a:ext uri="{FF2B5EF4-FFF2-40B4-BE49-F238E27FC236}">
                <a16:creationId xmlns:a16="http://schemas.microsoft.com/office/drawing/2014/main" id="{B51B9440-BC9C-EE8F-7BEF-2897EB30B7F7}"/>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2004122612"/>
      </p:ext>
    </p:extLst>
  </p:cSld>
  <p:clrMapOvr>
    <a:masterClrMapping/>
  </p:clrMapOvr>
  <p:extLst>
    <p:ext uri="{DCECCB84-F9BA-43D5-87BE-67443E8EF086}">
      <p15:sldGuideLst xmlns:p15="http://schemas.microsoft.com/office/powerpoint/2012/main">
        <p15:guide id="1" orient="horz" pos="816" userDrawn="1">
          <p15:clr>
            <a:srgbClr val="FBAE40"/>
          </p15:clr>
        </p15:guide>
        <p15:guide id="2" orient="horz" pos="672" userDrawn="1">
          <p15:clr>
            <a:srgbClr val="FBAE40"/>
          </p15:clr>
        </p15:guide>
        <p15:guide id="3" orient="horz" pos="3936" userDrawn="1">
          <p15:clr>
            <a:srgbClr val="FBAE40"/>
          </p15:clr>
        </p15:guide>
        <p15:guide id="4" orient="horz" pos="3792" userDrawn="1">
          <p15:clr>
            <a:srgbClr val="FBAE40"/>
          </p15:clr>
        </p15:guide>
        <p15:guide id="5" orient="horz" pos="57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D4B9-844B-481A-901D-4FD67391BA29}"/>
              </a:ext>
            </a:extLst>
          </p:cNvPr>
          <p:cNvSpPr>
            <a:spLocks noGrp="1"/>
          </p:cNvSpPr>
          <p:nvPr>
            <p:ph type="title"/>
          </p:nvPr>
        </p:nvSpPr>
        <p:spPr>
          <a:xfrm>
            <a:off x="384174" y="1086929"/>
            <a:ext cx="11420729" cy="2342072"/>
          </a:xfrm>
        </p:spPr>
        <p:txBody>
          <a:bodyPr anchor="b">
            <a:normAutofit/>
          </a:bodyPr>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A1DCEF-4DE5-40BD-9FE1-433E30AAA615}"/>
              </a:ext>
            </a:extLst>
          </p:cNvPr>
          <p:cNvSpPr>
            <a:spLocks noGrp="1"/>
          </p:cNvSpPr>
          <p:nvPr>
            <p:ph type="body" idx="1"/>
          </p:nvPr>
        </p:nvSpPr>
        <p:spPr>
          <a:xfrm>
            <a:off x="384174" y="4724569"/>
            <a:ext cx="11420729" cy="1365081"/>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1082903A-A1AB-4F97-BA4B-29EAEB11C1BA}"/>
              </a:ext>
            </a:extLst>
          </p:cNvPr>
          <p:cNvSpPr/>
          <p:nvPr userDrawn="1"/>
        </p:nvSpPr>
        <p:spPr>
          <a:xfrm>
            <a:off x="0" y="457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Picture 5">
            <a:extLst>
              <a:ext uri="{FF2B5EF4-FFF2-40B4-BE49-F238E27FC236}">
                <a16:creationId xmlns:a16="http://schemas.microsoft.com/office/drawing/2014/main" id="{76AB0EA2-45D8-FF1E-F38A-DAF205EDADE6}"/>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190827975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13282-AD49-4621-B10F-F1C1C20EAE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7" y="1298448"/>
            <a:ext cx="5577840" cy="48051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A0138A-CD2E-4629-9FCE-75FB154293B0}"/>
              </a:ext>
            </a:extLst>
          </p:cNvPr>
          <p:cNvSpPr>
            <a:spLocks noGrp="1"/>
          </p:cNvSpPr>
          <p:nvPr>
            <p:ph sz="half" idx="2"/>
          </p:nvPr>
        </p:nvSpPr>
        <p:spPr>
          <a:xfrm>
            <a:off x="6172200" y="1298448"/>
            <a:ext cx="5577840" cy="48051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a:extLst>
              <a:ext uri="{FF2B5EF4-FFF2-40B4-BE49-F238E27FC236}">
                <a16:creationId xmlns:a16="http://schemas.microsoft.com/office/drawing/2014/main" id="{AEE04010-43D9-4C1A-A916-97B780F4745F}"/>
              </a:ext>
            </a:extLst>
          </p:cNvPr>
          <p:cNvSpPr>
            <a:spLocks noGrp="1"/>
          </p:cNvSpPr>
          <p:nvPr>
            <p:ph type="dt" sz="half" idx="10"/>
          </p:nvPr>
        </p:nvSpPr>
        <p:spPr>
          <a:xfrm>
            <a:off x="9499714" y="6284637"/>
            <a:ext cx="1118980" cy="365125"/>
          </a:xfrm>
          <a:prstGeom prst="rect">
            <a:avLst/>
          </a:prstGeom>
        </p:spPr>
        <p:txBody>
          <a:bodyPr/>
          <a:lstStyle/>
          <a:p>
            <a:endParaRPr lang="fr-CA"/>
          </a:p>
        </p:txBody>
      </p:sp>
      <p:sp>
        <p:nvSpPr>
          <p:cNvPr id="15" name="Footer Placeholder 14">
            <a:extLst>
              <a:ext uri="{FF2B5EF4-FFF2-40B4-BE49-F238E27FC236}">
                <a16:creationId xmlns:a16="http://schemas.microsoft.com/office/drawing/2014/main" id="{86121DD1-65DF-450D-8899-B9CCCFF456FF}"/>
              </a:ext>
            </a:extLst>
          </p:cNvPr>
          <p:cNvSpPr>
            <a:spLocks noGrp="1"/>
          </p:cNvSpPr>
          <p:nvPr>
            <p:ph type="ftr" sz="quarter" idx="11"/>
          </p:nvPr>
        </p:nvSpPr>
        <p:spPr>
          <a:xfrm>
            <a:off x="384047" y="6284638"/>
            <a:ext cx="9048437" cy="365125"/>
          </a:xfrm>
          <a:prstGeom prst="rect">
            <a:avLst/>
          </a:prstGeom>
        </p:spPr>
        <p:txBody>
          <a:bodyPr/>
          <a:lstStyle/>
          <a:p>
            <a:endParaRPr lang="fr-CA"/>
          </a:p>
        </p:txBody>
      </p:sp>
      <p:sp>
        <p:nvSpPr>
          <p:cNvPr id="16" name="Slide Number Placeholder 15">
            <a:extLst>
              <a:ext uri="{FF2B5EF4-FFF2-40B4-BE49-F238E27FC236}">
                <a16:creationId xmlns:a16="http://schemas.microsoft.com/office/drawing/2014/main" id="{02E6D15C-BA30-4176-AEF5-FEFB81BD6093}"/>
              </a:ext>
            </a:extLst>
          </p:cNvPr>
          <p:cNvSpPr>
            <a:spLocks noGrp="1"/>
          </p:cNvSpPr>
          <p:nvPr>
            <p:ph type="sldNum" sz="quarter" idx="12"/>
          </p:nvPr>
        </p:nvSpPr>
        <p:spPr/>
        <p:txBody>
          <a:bodyPr/>
          <a:lstStyle/>
          <a:p>
            <a:pPr>
              <a:tabLst>
                <a:tab pos="1236663" algn="r"/>
              </a:tabLst>
            </a:pPr>
            <a:fld id="{6007601C-0F56-1D44-9B09-FD7525EEC724}" type="slidenum">
              <a:rPr lang="fr-CA" smtClean="0"/>
              <a:pPr>
                <a:tabLst>
                  <a:tab pos="1236663" algn="r"/>
                </a:tabLst>
              </a:pPr>
              <a:t>‹N°›</a:t>
            </a:fld>
            <a:endParaRPr lang="fr-CA"/>
          </a:p>
        </p:txBody>
      </p:sp>
      <p:pic>
        <p:nvPicPr>
          <p:cNvPr id="5" name="Picture 5">
            <a:extLst>
              <a:ext uri="{FF2B5EF4-FFF2-40B4-BE49-F238E27FC236}">
                <a16:creationId xmlns:a16="http://schemas.microsoft.com/office/drawing/2014/main" id="{172519EC-1977-9F31-7CC0-868D19D7EF72}"/>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4061570611"/>
      </p:ext>
    </p:extLst>
  </p:cSld>
  <p:clrMapOvr>
    <a:masterClrMapping/>
  </p:clrMapOvr>
  <p:extLst>
    <p:ext uri="{DCECCB84-F9BA-43D5-87BE-67443E8EF086}">
      <p15:sldGuideLst xmlns:p15="http://schemas.microsoft.com/office/powerpoint/2012/main">
        <p15:guide id="1" orient="horz" pos="576" userDrawn="1">
          <p15:clr>
            <a:srgbClr val="FBAE40"/>
          </p15:clr>
        </p15:guide>
        <p15:guide id="2" orient="horz" pos="672" userDrawn="1">
          <p15:clr>
            <a:srgbClr val="FBAE40"/>
          </p15:clr>
        </p15:guide>
        <p15:guide id="3" orient="horz" pos="816" userDrawn="1">
          <p15:clr>
            <a:srgbClr val="FBAE40"/>
          </p15:clr>
        </p15:guide>
        <p15:guide id="4" orient="horz" pos="3936" userDrawn="1">
          <p15:clr>
            <a:srgbClr val="FBAE40"/>
          </p15:clr>
        </p15:guide>
        <p15:guide id="5" orient="horz" pos="3792" userDrawn="1">
          <p15:clr>
            <a:srgbClr val="FBAE40"/>
          </p15:clr>
        </p15:guide>
        <p15:guide id="6" pos="3744" userDrawn="1">
          <p15:clr>
            <a:srgbClr val="FBAE40"/>
          </p15:clr>
        </p15:guide>
        <p15:guide id="7" pos="393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1735CF-D95C-40DA-81C8-78A8EE2BF6E6}"/>
              </a:ext>
            </a:extLst>
          </p:cNvPr>
          <p:cNvSpPr>
            <a:spLocks noGrp="1"/>
          </p:cNvSpPr>
          <p:nvPr>
            <p:ph type="body" idx="1"/>
          </p:nvPr>
        </p:nvSpPr>
        <p:spPr>
          <a:xfrm>
            <a:off x="384046" y="1143953"/>
            <a:ext cx="5577840" cy="823912"/>
          </a:xfrm>
        </p:spPr>
        <p:txBody>
          <a:bodyPr anchor="b">
            <a:normAutofit/>
          </a:bodyPr>
          <a:lstStyle>
            <a:lvl1pPr marL="0" indent="0">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B630D-AB45-4AB4-A735-78668B628A8D}"/>
              </a:ext>
            </a:extLst>
          </p:cNvPr>
          <p:cNvSpPr>
            <a:spLocks noGrp="1"/>
          </p:cNvSpPr>
          <p:nvPr>
            <p:ph sz="half" idx="2"/>
          </p:nvPr>
        </p:nvSpPr>
        <p:spPr>
          <a:xfrm>
            <a:off x="384046"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BB0A25-DE4F-4426-9983-567310E5224D}"/>
              </a:ext>
            </a:extLst>
          </p:cNvPr>
          <p:cNvSpPr>
            <a:spLocks noGrp="1"/>
          </p:cNvSpPr>
          <p:nvPr>
            <p:ph type="body" sz="quarter" idx="3"/>
          </p:nvPr>
        </p:nvSpPr>
        <p:spPr>
          <a:xfrm>
            <a:off x="6172199" y="1143953"/>
            <a:ext cx="5577840" cy="823912"/>
          </a:xfrm>
        </p:spPr>
        <p:txBody>
          <a:bodyPr anchor="b">
            <a:normAutofit/>
          </a:bodyPr>
          <a:lstStyle>
            <a:lvl1pPr marL="0" indent="0">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E150C-F172-4212-848B-D99E37AC7889}"/>
              </a:ext>
            </a:extLst>
          </p:cNvPr>
          <p:cNvSpPr>
            <a:spLocks noGrp="1"/>
          </p:cNvSpPr>
          <p:nvPr>
            <p:ph sz="quarter" idx="4"/>
          </p:nvPr>
        </p:nvSpPr>
        <p:spPr>
          <a:xfrm>
            <a:off x="6172199" y="2086608"/>
            <a:ext cx="5577840" cy="4028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BB202358-E0C0-45A3-A206-BE2E6FD21018}"/>
              </a:ext>
            </a:extLst>
          </p:cNvPr>
          <p:cNvSpPr>
            <a:spLocks noGrp="1"/>
          </p:cNvSpPr>
          <p:nvPr>
            <p:ph type="title"/>
          </p:nvPr>
        </p:nvSpPr>
        <p:spPr/>
        <p:txBody>
          <a:bodyPr/>
          <a:lstStyle/>
          <a:p>
            <a:r>
              <a:rPr lang="en-US"/>
              <a:t>Click to edit Master title style</a:t>
            </a:r>
          </a:p>
        </p:txBody>
      </p:sp>
      <p:sp>
        <p:nvSpPr>
          <p:cNvPr id="16" name="Date Placeholder 15">
            <a:extLst>
              <a:ext uri="{FF2B5EF4-FFF2-40B4-BE49-F238E27FC236}">
                <a16:creationId xmlns:a16="http://schemas.microsoft.com/office/drawing/2014/main" id="{8952C853-9EFE-4F60-BAC5-120852F565BA}"/>
              </a:ext>
            </a:extLst>
          </p:cNvPr>
          <p:cNvSpPr>
            <a:spLocks noGrp="1"/>
          </p:cNvSpPr>
          <p:nvPr>
            <p:ph type="dt" sz="half" idx="10"/>
          </p:nvPr>
        </p:nvSpPr>
        <p:spPr>
          <a:xfrm>
            <a:off x="9499714" y="6284637"/>
            <a:ext cx="1118980" cy="365125"/>
          </a:xfrm>
          <a:prstGeom prst="rect">
            <a:avLst/>
          </a:prstGeom>
        </p:spPr>
        <p:txBody>
          <a:bodyPr/>
          <a:lstStyle/>
          <a:p>
            <a:endParaRPr lang="fr-CA"/>
          </a:p>
        </p:txBody>
      </p:sp>
      <p:sp>
        <p:nvSpPr>
          <p:cNvPr id="17" name="Footer Placeholder 16">
            <a:extLst>
              <a:ext uri="{FF2B5EF4-FFF2-40B4-BE49-F238E27FC236}">
                <a16:creationId xmlns:a16="http://schemas.microsoft.com/office/drawing/2014/main" id="{4A708594-B379-44C4-B1CC-64C3F079F5E5}"/>
              </a:ext>
            </a:extLst>
          </p:cNvPr>
          <p:cNvSpPr>
            <a:spLocks noGrp="1"/>
          </p:cNvSpPr>
          <p:nvPr>
            <p:ph type="ftr" sz="quarter" idx="11"/>
          </p:nvPr>
        </p:nvSpPr>
        <p:spPr>
          <a:xfrm>
            <a:off x="384047" y="6284638"/>
            <a:ext cx="9048437" cy="365125"/>
          </a:xfrm>
          <a:prstGeom prst="rect">
            <a:avLst/>
          </a:prstGeom>
        </p:spPr>
        <p:txBody>
          <a:bodyPr/>
          <a:lstStyle/>
          <a:p>
            <a:endParaRPr lang="fr-CA"/>
          </a:p>
        </p:txBody>
      </p:sp>
      <p:sp>
        <p:nvSpPr>
          <p:cNvPr id="18" name="Slide Number Placeholder 17">
            <a:extLst>
              <a:ext uri="{FF2B5EF4-FFF2-40B4-BE49-F238E27FC236}">
                <a16:creationId xmlns:a16="http://schemas.microsoft.com/office/drawing/2014/main" id="{E7E36EAD-166B-44EF-A4CC-11F738D9877E}"/>
              </a:ext>
            </a:extLst>
          </p:cNvPr>
          <p:cNvSpPr>
            <a:spLocks noGrp="1"/>
          </p:cNvSpPr>
          <p:nvPr>
            <p:ph type="sldNum" sz="quarter" idx="12"/>
          </p:nvPr>
        </p:nvSpPr>
        <p:spPr/>
        <p:txBody>
          <a:bodyPr/>
          <a:lstStyle/>
          <a:p>
            <a:pPr>
              <a:tabLst>
                <a:tab pos="1236663" algn="r"/>
              </a:tabLst>
            </a:pPr>
            <a:fld id="{6007601C-0F56-1D44-9B09-FD7525EEC724}" type="slidenum">
              <a:rPr lang="fr-CA" smtClean="0"/>
              <a:pPr>
                <a:tabLst>
                  <a:tab pos="1236663" algn="r"/>
                </a:tabLst>
              </a:pPr>
              <a:t>‹N°›</a:t>
            </a:fld>
            <a:endParaRPr lang="fr-CA"/>
          </a:p>
        </p:txBody>
      </p:sp>
      <p:pic>
        <p:nvPicPr>
          <p:cNvPr id="2" name="Picture 5">
            <a:extLst>
              <a:ext uri="{FF2B5EF4-FFF2-40B4-BE49-F238E27FC236}">
                <a16:creationId xmlns:a16="http://schemas.microsoft.com/office/drawing/2014/main" id="{6946FA72-0F99-A452-7638-425CE44B7413}"/>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17646451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DDA1-A969-4C82-9A0D-55A52859A62B}"/>
              </a:ext>
            </a:extLst>
          </p:cNvPr>
          <p:cNvSpPr>
            <a:spLocks noGrp="1"/>
          </p:cNvSpPr>
          <p:nvPr>
            <p:ph type="title"/>
          </p:nvPr>
        </p:nvSpPr>
        <p:spPr>
          <a:xfrm>
            <a:off x="384048" y="309282"/>
            <a:ext cx="11420856" cy="605118"/>
          </a:xfrm>
        </p:spPr>
        <p:txBody>
          <a:bodyPr/>
          <a:lstStyle/>
          <a:p>
            <a:r>
              <a:rPr lang="en-US"/>
              <a:t>Click to edit Master title style</a:t>
            </a:r>
          </a:p>
        </p:txBody>
      </p:sp>
      <p:sp>
        <p:nvSpPr>
          <p:cNvPr id="13" name="Date Placeholder 12">
            <a:extLst>
              <a:ext uri="{FF2B5EF4-FFF2-40B4-BE49-F238E27FC236}">
                <a16:creationId xmlns:a16="http://schemas.microsoft.com/office/drawing/2014/main" id="{892A9FBA-C7CA-4042-9854-01B78CA808BF}"/>
              </a:ext>
            </a:extLst>
          </p:cNvPr>
          <p:cNvSpPr>
            <a:spLocks noGrp="1"/>
          </p:cNvSpPr>
          <p:nvPr>
            <p:ph type="dt" sz="half" idx="10"/>
          </p:nvPr>
        </p:nvSpPr>
        <p:spPr>
          <a:xfrm>
            <a:off x="9499714" y="6284637"/>
            <a:ext cx="1118980" cy="365125"/>
          </a:xfrm>
          <a:prstGeom prst="rect">
            <a:avLst/>
          </a:prstGeom>
        </p:spPr>
        <p:txBody>
          <a:bodyPr/>
          <a:lstStyle/>
          <a:p>
            <a:endParaRPr lang="fr-CA"/>
          </a:p>
        </p:txBody>
      </p:sp>
      <p:sp>
        <p:nvSpPr>
          <p:cNvPr id="14" name="Footer Placeholder 13">
            <a:extLst>
              <a:ext uri="{FF2B5EF4-FFF2-40B4-BE49-F238E27FC236}">
                <a16:creationId xmlns:a16="http://schemas.microsoft.com/office/drawing/2014/main" id="{A0311997-B16B-4E35-B71E-3ED769B7C566}"/>
              </a:ext>
            </a:extLst>
          </p:cNvPr>
          <p:cNvSpPr>
            <a:spLocks noGrp="1"/>
          </p:cNvSpPr>
          <p:nvPr>
            <p:ph type="ftr" sz="quarter" idx="11"/>
          </p:nvPr>
        </p:nvSpPr>
        <p:spPr>
          <a:xfrm>
            <a:off x="384047" y="6284638"/>
            <a:ext cx="9048437" cy="365125"/>
          </a:xfrm>
          <a:prstGeom prst="rect">
            <a:avLst/>
          </a:prstGeom>
        </p:spPr>
        <p:txBody>
          <a:bodyPr/>
          <a:lstStyle/>
          <a:p>
            <a:endParaRPr lang="fr-CA"/>
          </a:p>
        </p:txBody>
      </p:sp>
      <p:sp>
        <p:nvSpPr>
          <p:cNvPr id="15" name="Slide Number Placeholder 14">
            <a:extLst>
              <a:ext uri="{FF2B5EF4-FFF2-40B4-BE49-F238E27FC236}">
                <a16:creationId xmlns:a16="http://schemas.microsoft.com/office/drawing/2014/main" id="{7FD3E4CB-9E65-447D-B78E-891C1F97ADDA}"/>
              </a:ext>
            </a:extLst>
          </p:cNvPr>
          <p:cNvSpPr>
            <a:spLocks noGrp="1"/>
          </p:cNvSpPr>
          <p:nvPr>
            <p:ph type="sldNum" sz="quarter" idx="12"/>
          </p:nvPr>
        </p:nvSpPr>
        <p:spPr/>
        <p:txBody>
          <a:bodyPr/>
          <a:lstStyle/>
          <a:p>
            <a:pPr>
              <a:tabLst>
                <a:tab pos="1236663" algn="r"/>
              </a:tabLst>
            </a:pPr>
            <a:fld id="{6007601C-0F56-1D44-9B09-FD7525EEC724}" type="slidenum">
              <a:rPr lang="fr-CA" smtClean="0"/>
              <a:pPr>
                <a:tabLst>
                  <a:tab pos="1236663" algn="r"/>
                </a:tabLst>
              </a:pPr>
              <a:t>‹N°›</a:t>
            </a:fld>
            <a:endParaRPr lang="fr-CA"/>
          </a:p>
        </p:txBody>
      </p:sp>
      <p:pic>
        <p:nvPicPr>
          <p:cNvPr id="3" name="Picture 5">
            <a:extLst>
              <a:ext uri="{FF2B5EF4-FFF2-40B4-BE49-F238E27FC236}">
                <a16:creationId xmlns:a16="http://schemas.microsoft.com/office/drawing/2014/main" id="{76C9ED91-744B-5B2B-F0D0-16EC47CE1D9F}"/>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4024141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Date Placeholder 13">
            <a:extLst>
              <a:ext uri="{FF2B5EF4-FFF2-40B4-BE49-F238E27FC236}">
                <a16:creationId xmlns:a16="http://schemas.microsoft.com/office/drawing/2014/main" id="{6E90B317-D5B3-43D3-8914-DF4269D55880}"/>
              </a:ext>
            </a:extLst>
          </p:cNvPr>
          <p:cNvSpPr>
            <a:spLocks noGrp="1"/>
          </p:cNvSpPr>
          <p:nvPr>
            <p:ph type="dt" sz="half" idx="10"/>
          </p:nvPr>
        </p:nvSpPr>
        <p:spPr>
          <a:xfrm>
            <a:off x="9499714" y="6284637"/>
            <a:ext cx="1118980" cy="365125"/>
          </a:xfrm>
          <a:prstGeom prst="rect">
            <a:avLst/>
          </a:prstGeom>
        </p:spPr>
        <p:txBody>
          <a:bodyPr/>
          <a:lstStyle/>
          <a:p>
            <a:endParaRPr lang="fr-CA"/>
          </a:p>
        </p:txBody>
      </p:sp>
      <p:sp>
        <p:nvSpPr>
          <p:cNvPr id="15" name="Footer Placeholder 14">
            <a:extLst>
              <a:ext uri="{FF2B5EF4-FFF2-40B4-BE49-F238E27FC236}">
                <a16:creationId xmlns:a16="http://schemas.microsoft.com/office/drawing/2014/main" id="{1D5AAA70-8031-4D41-AC24-D112D9CB0E94}"/>
              </a:ext>
            </a:extLst>
          </p:cNvPr>
          <p:cNvSpPr>
            <a:spLocks noGrp="1"/>
          </p:cNvSpPr>
          <p:nvPr>
            <p:ph type="ftr" sz="quarter" idx="11"/>
          </p:nvPr>
        </p:nvSpPr>
        <p:spPr>
          <a:xfrm>
            <a:off x="384047" y="6284638"/>
            <a:ext cx="9048437" cy="365125"/>
          </a:xfrm>
          <a:prstGeom prst="rect">
            <a:avLst/>
          </a:prstGeom>
        </p:spPr>
        <p:txBody>
          <a:bodyPr/>
          <a:lstStyle/>
          <a:p>
            <a:endParaRPr lang="fr-CA"/>
          </a:p>
        </p:txBody>
      </p:sp>
      <p:sp>
        <p:nvSpPr>
          <p:cNvPr id="16" name="Slide Number Placeholder 15">
            <a:extLst>
              <a:ext uri="{FF2B5EF4-FFF2-40B4-BE49-F238E27FC236}">
                <a16:creationId xmlns:a16="http://schemas.microsoft.com/office/drawing/2014/main" id="{0D310E4B-2F0B-4312-8F90-47DC70B618EF}"/>
              </a:ext>
            </a:extLst>
          </p:cNvPr>
          <p:cNvSpPr>
            <a:spLocks noGrp="1"/>
          </p:cNvSpPr>
          <p:nvPr>
            <p:ph type="sldNum" sz="quarter" idx="12"/>
          </p:nvPr>
        </p:nvSpPr>
        <p:spPr/>
        <p:txBody>
          <a:bodyPr/>
          <a:lstStyle/>
          <a:p>
            <a:pPr>
              <a:tabLst>
                <a:tab pos="1236663" algn="r"/>
              </a:tabLst>
            </a:pPr>
            <a:fld id="{6007601C-0F56-1D44-9B09-FD7525EEC724}" type="slidenum">
              <a:rPr lang="fr-CA" smtClean="0"/>
              <a:pPr>
                <a:tabLst>
                  <a:tab pos="1236663" algn="r"/>
                </a:tabLst>
              </a:pPr>
              <a:t>‹N°›</a:t>
            </a:fld>
            <a:endParaRPr lang="fr-CA"/>
          </a:p>
        </p:txBody>
      </p:sp>
      <p:sp>
        <p:nvSpPr>
          <p:cNvPr id="5" name="Rectangle 4">
            <a:extLst>
              <a:ext uri="{FF2B5EF4-FFF2-40B4-BE49-F238E27FC236}">
                <a16:creationId xmlns:a16="http://schemas.microsoft.com/office/drawing/2014/main" id="{8FA7E1BC-71CC-4472-A874-CE70135D25C0}"/>
              </a:ext>
            </a:extLst>
          </p:cNvPr>
          <p:cNvSpPr/>
          <p:nvPr userDrawn="1"/>
        </p:nvSpPr>
        <p:spPr>
          <a:xfrm>
            <a:off x="0" y="457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Picture 5">
            <a:extLst>
              <a:ext uri="{FF2B5EF4-FFF2-40B4-BE49-F238E27FC236}">
                <a16:creationId xmlns:a16="http://schemas.microsoft.com/office/drawing/2014/main" id="{CE3E6D20-0382-6384-744B-BB564C05DD35}"/>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3005528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Executive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C9A6-0E83-7A4B-A38B-4946C3F2A1EB}"/>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10" name="Table Placeholder 9">
            <a:extLst>
              <a:ext uri="{FF2B5EF4-FFF2-40B4-BE49-F238E27FC236}">
                <a16:creationId xmlns:a16="http://schemas.microsoft.com/office/drawing/2014/main" id="{B83CA65E-AE9C-F54B-B443-CD30308C2CA7}"/>
              </a:ext>
            </a:extLst>
          </p:cNvPr>
          <p:cNvSpPr>
            <a:spLocks noGrp="1"/>
          </p:cNvSpPr>
          <p:nvPr>
            <p:ph type="tbl" sz="quarter" idx="14" hasCustomPrompt="1"/>
          </p:nvPr>
        </p:nvSpPr>
        <p:spPr>
          <a:xfrm>
            <a:off x="381000" y="1295400"/>
            <a:ext cx="11430000" cy="4724400"/>
          </a:xfrm>
        </p:spPr>
        <p:txBody>
          <a:bodyPr/>
          <a:lstStyle>
            <a:lvl1pPr marL="0" indent="0">
              <a:buNone/>
              <a:defRPr sz="1600"/>
            </a:lvl1pPr>
            <a:lvl2pPr marL="685800" indent="-228600">
              <a:buFont typeface="Arial" panose="020B0604020202020204" pitchFamily="34" charset="0"/>
              <a:buChar char="•"/>
              <a:defRPr sz="1600"/>
            </a:lvl2pPr>
            <a:lvl3pPr marL="1143000" indent="-228600">
              <a:buFont typeface="Wingdings" pitchFamily="2" charset="2"/>
              <a:buChar char="§"/>
              <a:defRPr sz="1400"/>
            </a:lvl3pPr>
            <a:lvl4pPr marL="1600200" indent="-228600">
              <a:buFont typeface="Arial" panose="020B0604020202020204" pitchFamily="34" charset="0"/>
              <a:buChar char="•"/>
              <a:defRPr sz="1200"/>
            </a:lvl4pPr>
            <a:lvl5pPr marL="2057400" indent="-228600">
              <a:buFont typeface="Wingdings" pitchFamily="2" charset="2"/>
              <a:buChar char="§"/>
              <a:defRPr sz="1000"/>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Slide Number Placeholder 5">
            <a:extLst>
              <a:ext uri="{FF2B5EF4-FFF2-40B4-BE49-F238E27FC236}">
                <a16:creationId xmlns:a16="http://schemas.microsoft.com/office/drawing/2014/main" id="{EC392178-1D60-B640-B36B-ABA9ECD10E30}"/>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7" name="Date Placeholder 3">
            <a:extLst>
              <a:ext uri="{FF2B5EF4-FFF2-40B4-BE49-F238E27FC236}">
                <a16:creationId xmlns:a16="http://schemas.microsoft.com/office/drawing/2014/main" id="{07D3F229-EE63-C64C-B6B9-77C2B4FDF6AB}"/>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8" name="Footer Placeholder 4">
            <a:extLst>
              <a:ext uri="{FF2B5EF4-FFF2-40B4-BE49-F238E27FC236}">
                <a16:creationId xmlns:a16="http://schemas.microsoft.com/office/drawing/2014/main" id="{6DAB7595-132B-6A43-9381-4EC4851F6691}"/>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pic>
        <p:nvPicPr>
          <p:cNvPr id="3" name="Picture 5">
            <a:extLst>
              <a:ext uri="{FF2B5EF4-FFF2-40B4-BE49-F238E27FC236}">
                <a16:creationId xmlns:a16="http://schemas.microsoft.com/office/drawing/2014/main" id="{36C01534-06DA-5B92-50F5-CB776629E1D2}"/>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1369780605"/>
      </p:ext>
    </p:extLst>
  </p:cSld>
  <p:clrMapOvr>
    <a:masterClrMapping/>
  </p:clrMapOvr>
  <p:extLst>
    <p:ext uri="{DCECCB84-F9BA-43D5-87BE-67443E8EF086}">
      <p15:sldGuideLst xmlns:p15="http://schemas.microsoft.com/office/powerpoint/2012/main">
        <p15:guide id="1" orient="horz" pos="816">
          <p15:clr>
            <a:srgbClr val="FBAE40"/>
          </p15:clr>
        </p15:guide>
        <p15:guide id="2" orient="horz" pos="672">
          <p15:clr>
            <a:srgbClr val="FBAE40"/>
          </p15:clr>
        </p15:guide>
        <p15:guide id="3" orient="horz" pos="3936">
          <p15:clr>
            <a:srgbClr val="FBAE40"/>
          </p15:clr>
        </p15:guide>
        <p15:guide id="4" orient="horz" pos="3792">
          <p15:clr>
            <a:srgbClr val="FBAE40"/>
          </p15:clr>
        </p15:guide>
        <p15:guide id="5" orient="horz" pos="5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ecutive 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C9A6-0E83-7A4B-A38B-4946C3F2A1EB}"/>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10" name="Table Placeholder 9">
            <a:extLst>
              <a:ext uri="{FF2B5EF4-FFF2-40B4-BE49-F238E27FC236}">
                <a16:creationId xmlns:a16="http://schemas.microsoft.com/office/drawing/2014/main" id="{B83CA65E-AE9C-F54B-B443-CD30308C2CA7}"/>
              </a:ext>
            </a:extLst>
          </p:cNvPr>
          <p:cNvSpPr>
            <a:spLocks noGrp="1"/>
          </p:cNvSpPr>
          <p:nvPr>
            <p:ph type="tbl" sz="quarter" idx="14" hasCustomPrompt="1"/>
          </p:nvPr>
        </p:nvSpPr>
        <p:spPr>
          <a:xfrm>
            <a:off x="381000" y="1295400"/>
            <a:ext cx="11430000" cy="4724400"/>
          </a:xfrm>
        </p:spPr>
        <p:txBody>
          <a:bodyPr/>
          <a:lstStyle>
            <a:lvl1pPr marL="0" indent="0">
              <a:buNone/>
              <a:defRPr sz="1600"/>
            </a:lvl1pPr>
            <a:lvl2pPr marL="685800" indent="-228600">
              <a:buFont typeface="Arial" panose="020B0604020202020204" pitchFamily="34" charset="0"/>
              <a:buChar char="•"/>
              <a:defRPr sz="1600"/>
            </a:lvl2pPr>
            <a:lvl3pPr marL="1143000" indent="-228600">
              <a:buFont typeface="Wingdings" pitchFamily="2" charset="2"/>
              <a:buChar char="§"/>
              <a:defRPr sz="1400"/>
            </a:lvl3pPr>
            <a:lvl4pPr marL="1600200" indent="-228600">
              <a:buFont typeface="Arial" panose="020B0604020202020204" pitchFamily="34" charset="0"/>
              <a:buChar char="•"/>
              <a:defRPr sz="1200"/>
            </a:lvl4pPr>
            <a:lvl5pPr marL="2057400" indent="-228600">
              <a:buFont typeface="Wingdings" pitchFamily="2" charset="2"/>
              <a:buChar char="§"/>
              <a:defRPr sz="1000"/>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Slide Number Placeholder 5">
            <a:extLst>
              <a:ext uri="{FF2B5EF4-FFF2-40B4-BE49-F238E27FC236}">
                <a16:creationId xmlns:a16="http://schemas.microsoft.com/office/drawing/2014/main" id="{EC392178-1D60-B640-B36B-ABA9ECD10E30}"/>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7" name="Date Placeholder 3">
            <a:extLst>
              <a:ext uri="{FF2B5EF4-FFF2-40B4-BE49-F238E27FC236}">
                <a16:creationId xmlns:a16="http://schemas.microsoft.com/office/drawing/2014/main" id="{07D3F229-EE63-C64C-B6B9-77C2B4FDF6AB}"/>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8" name="Footer Placeholder 4">
            <a:extLst>
              <a:ext uri="{FF2B5EF4-FFF2-40B4-BE49-F238E27FC236}">
                <a16:creationId xmlns:a16="http://schemas.microsoft.com/office/drawing/2014/main" id="{6DAB7595-132B-6A43-9381-4EC4851F6691}"/>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2824354072"/>
      </p:ext>
    </p:extLst>
  </p:cSld>
  <p:clrMapOvr>
    <a:masterClrMapping/>
  </p:clrMapOvr>
  <p:extLst>
    <p:ext uri="{DCECCB84-F9BA-43D5-87BE-67443E8EF086}">
      <p15:sldGuideLst xmlns:p15="http://schemas.microsoft.com/office/powerpoint/2012/main">
        <p15:guide id="1" orient="horz" pos="816">
          <p15:clr>
            <a:srgbClr val="FBAE40"/>
          </p15:clr>
        </p15:guide>
        <p15:guide id="2" orient="horz" pos="672">
          <p15:clr>
            <a:srgbClr val="FBAE40"/>
          </p15:clr>
        </p15:guide>
        <p15:guide id="3" orient="horz" pos="3936">
          <p15:clr>
            <a:srgbClr val="FBAE40"/>
          </p15:clr>
        </p15:guide>
        <p15:guide id="4" orient="horz" pos="3792">
          <p15:clr>
            <a:srgbClr val="FBAE40"/>
          </p15:clr>
        </p15:guide>
        <p15:guide id="5" orient="horz" pos="57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FB384AC-20BD-4E27-BC9E-242394EDC903}"/>
              </a:ext>
            </a:extLst>
          </p:cNvPr>
          <p:cNvSpPr>
            <a:spLocks noGrp="1"/>
          </p:cNvSpPr>
          <p:nvPr>
            <p:ph type="title"/>
          </p:nvPr>
        </p:nvSpPr>
        <p:spPr>
          <a:xfrm>
            <a:off x="384048" y="381000"/>
            <a:ext cx="11420856" cy="533400"/>
          </a:xfrm>
          <a:prstGeom prst="rect">
            <a:avLst/>
          </a:prstGeom>
        </p:spPr>
        <p:txBody>
          <a:bodyPr/>
          <a:lstStyle/>
          <a:p>
            <a:r>
              <a:rPr lang="fr-FR"/>
              <a:t>Modifiez le style du titre</a:t>
            </a:r>
            <a:endParaRPr lang="en-CA"/>
          </a:p>
        </p:txBody>
      </p:sp>
      <p:sp>
        <p:nvSpPr>
          <p:cNvPr id="4" name="Slide Number Placeholder 5">
            <a:extLst>
              <a:ext uri="{FF2B5EF4-FFF2-40B4-BE49-F238E27FC236}">
                <a16:creationId xmlns:a16="http://schemas.microsoft.com/office/drawing/2014/main" id="{10F1ED59-2C2A-1247-81FC-18AD6F28D0A4}"/>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003697" algn="r"/>
              </a:tabLst>
              <a:defRPr sz="675">
                <a:solidFill>
                  <a:schemeClr val="tx1"/>
                </a:solidFill>
              </a:defRPr>
            </a:lvl1pPr>
          </a:lstStyle>
          <a:p>
            <a:pPr>
              <a:tabLst>
                <a:tab pos="927497" algn="r"/>
              </a:tabLst>
            </a:pPr>
            <a:fld id="{6007601C-0F56-1D44-9B09-FD7525EEC724}" type="slidenum">
              <a:rPr lang="fr-CA" smtClean="0"/>
              <a:pPr>
                <a:tabLst>
                  <a:tab pos="927497" algn="r"/>
                </a:tabLst>
              </a:pPr>
              <a:t>‹N°›</a:t>
            </a:fld>
            <a:endParaRPr lang="fr-CA"/>
          </a:p>
        </p:txBody>
      </p:sp>
      <p:sp>
        <p:nvSpPr>
          <p:cNvPr id="5" name="Date Placeholder 3">
            <a:extLst>
              <a:ext uri="{FF2B5EF4-FFF2-40B4-BE49-F238E27FC236}">
                <a16:creationId xmlns:a16="http://schemas.microsoft.com/office/drawing/2014/main" id="{2E63D48E-F485-9643-BD8E-7FC4A37C5C8A}"/>
              </a:ext>
            </a:extLst>
          </p:cNvPr>
          <p:cNvSpPr>
            <a:spLocks noGrp="1"/>
          </p:cNvSpPr>
          <p:nvPr>
            <p:ph type="dt" sz="half" idx="2"/>
          </p:nvPr>
        </p:nvSpPr>
        <p:spPr>
          <a:xfrm>
            <a:off x="7848602" y="6400800"/>
            <a:ext cx="1415143" cy="381000"/>
          </a:xfrm>
          <a:prstGeom prst="rect">
            <a:avLst/>
          </a:prstGeom>
        </p:spPr>
        <p:txBody>
          <a:bodyPr vert="horz" lIns="0" tIns="0" rIns="0" bIns="0" rtlCol="0" anchor="ctr"/>
          <a:lstStyle>
            <a:lvl1pPr algn="r">
              <a:defRPr sz="750">
                <a:solidFill>
                  <a:schemeClr val="tx1"/>
                </a:solidFill>
              </a:defRPr>
            </a:lvl1pPr>
          </a:lstStyle>
          <a:p>
            <a:fld id="{C1B4738C-B256-4169-9C83-3A83D02510D7}" type="datetime1">
              <a:rPr lang="en-CA" smtClean="0"/>
              <a:t>2023-09-28</a:t>
            </a:fld>
            <a:endParaRPr lang="fr-CA"/>
          </a:p>
        </p:txBody>
      </p:sp>
      <p:sp>
        <p:nvSpPr>
          <p:cNvPr id="6" name="Footer Placeholder 4">
            <a:extLst>
              <a:ext uri="{FF2B5EF4-FFF2-40B4-BE49-F238E27FC236}">
                <a16:creationId xmlns:a16="http://schemas.microsoft.com/office/drawing/2014/main" id="{3A1730E7-CC00-CD44-8775-E4E3005A79C8}"/>
              </a:ext>
            </a:extLst>
          </p:cNvPr>
          <p:cNvSpPr>
            <a:spLocks noGrp="1"/>
          </p:cNvSpPr>
          <p:nvPr>
            <p:ph type="ftr" sz="quarter" idx="3"/>
          </p:nvPr>
        </p:nvSpPr>
        <p:spPr>
          <a:xfrm>
            <a:off x="387349" y="6400800"/>
            <a:ext cx="7308851" cy="381000"/>
          </a:xfrm>
          <a:prstGeom prst="rect">
            <a:avLst/>
          </a:prstGeom>
        </p:spPr>
        <p:txBody>
          <a:bodyPr vert="horz" lIns="0" tIns="0" rIns="0" bIns="0" rtlCol="0" anchor="ctr"/>
          <a:lstStyle>
            <a:lvl1pPr algn="l">
              <a:defRPr sz="750">
                <a:solidFill>
                  <a:schemeClr val="tx1"/>
                </a:solidFill>
              </a:defRPr>
            </a:lvl1pPr>
          </a:lstStyle>
          <a:p>
            <a:endParaRPr lang="fr-CA"/>
          </a:p>
        </p:txBody>
      </p:sp>
      <p:pic>
        <p:nvPicPr>
          <p:cNvPr id="2" name="Picture 5">
            <a:extLst>
              <a:ext uri="{FF2B5EF4-FFF2-40B4-BE49-F238E27FC236}">
                <a16:creationId xmlns:a16="http://schemas.microsoft.com/office/drawing/2014/main" id="{122C55EC-86C7-BA9A-AE84-418FCE22092C}"/>
              </a:ext>
            </a:extLst>
          </p:cNvPr>
          <p:cNvPicPr>
            <a:picLocks/>
          </p:cNvPicPr>
          <p:nvPr userDrawn="1"/>
        </p:nvPicPr>
        <p:blipFill>
          <a:blip r:embed="rId2"/>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512237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mobile mockup">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5BC7BBFD-8898-894E-A616-E49CEF7B06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44938" y="1295401"/>
            <a:ext cx="2534549" cy="4724400"/>
          </a:xfrm>
          <a:prstGeom prst="rect">
            <a:avLst/>
          </a:prstGeom>
        </p:spPr>
      </p:pic>
      <p:sp>
        <p:nvSpPr>
          <p:cNvPr id="5" name="Picture Placeholder 4">
            <a:extLst>
              <a:ext uri="{FF2B5EF4-FFF2-40B4-BE49-F238E27FC236}">
                <a16:creationId xmlns:a16="http://schemas.microsoft.com/office/drawing/2014/main" id="{A379ADCD-F20D-FF47-82B8-931738D89D0D}"/>
              </a:ext>
            </a:extLst>
          </p:cNvPr>
          <p:cNvSpPr>
            <a:spLocks noGrp="1"/>
          </p:cNvSpPr>
          <p:nvPr>
            <p:ph type="pic" sz="quarter" idx="14" hasCustomPrompt="1"/>
          </p:nvPr>
        </p:nvSpPr>
        <p:spPr>
          <a:xfrm>
            <a:off x="8182484" y="1514475"/>
            <a:ext cx="2056137" cy="4275041"/>
          </a:xfrm>
          <a:custGeom>
            <a:avLst/>
            <a:gdLst>
              <a:gd name="connsiteX0" fmla="*/ 0 w 2046033"/>
              <a:gd name="connsiteY0" fmla="*/ 341012 h 4268884"/>
              <a:gd name="connsiteX1" fmla="*/ 341012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341012 h 4268884"/>
              <a:gd name="connsiteX0" fmla="*/ 0 w 2046033"/>
              <a:gd name="connsiteY0" fmla="*/ 341012 h 4268884"/>
              <a:gd name="connsiteX1" fmla="*/ 280389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341012 h 4268884"/>
              <a:gd name="connsiteX0" fmla="*/ 0 w 2046033"/>
              <a:gd name="connsiteY0" fmla="*/ 270285 h 4268884"/>
              <a:gd name="connsiteX1" fmla="*/ 280389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270285 h 4268884"/>
              <a:gd name="connsiteX0" fmla="*/ 0 w 2046033"/>
              <a:gd name="connsiteY0" fmla="*/ 270285 h 4268884"/>
              <a:gd name="connsiteX1" fmla="*/ 280389 w 2046033"/>
              <a:gd name="connsiteY1" fmla="*/ 0 h 4268884"/>
              <a:gd name="connsiteX2" fmla="*/ 1801008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27872 h 4268884"/>
              <a:gd name="connsiteX5" fmla="*/ 1705021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05021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40384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40384 w 2051085"/>
              <a:gd name="connsiteY5" fmla="*/ 4268884 h 4268884"/>
              <a:gd name="connsiteX6" fmla="*/ 260181 w 2051085"/>
              <a:gd name="connsiteY6" fmla="*/ 4268884 h 4268884"/>
              <a:gd name="connsiteX7" fmla="*/ 0 w 2051085"/>
              <a:gd name="connsiteY7" fmla="*/ 3927872 h 4268884"/>
              <a:gd name="connsiteX8" fmla="*/ 0 w 2051085"/>
              <a:gd name="connsiteY8" fmla="*/ 270285 h 4268884"/>
              <a:gd name="connsiteX0" fmla="*/ 5052 w 2056137"/>
              <a:gd name="connsiteY0" fmla="*/ 270285 h 4268884"/>
              <a:gd name="connsiteX1" fmla="*/ 285441 w 2056137"/>
              <a:gd name="connsiteY1" fmla="*/ 0 h 4268884"/>
              <a:gd name="connsiteX2" fmla="*/ 1806060 w 2056137"/>
              <a:gd name="connsiteY2" fmla="*/ 0 h 4268884"/>
              <a:gd name="connsiteX3" fmla="*/ 2056137 w 2056137"/>
              <a:gd name="connsiteY3" fmla="*/ 310700 h 4268884"/>
              <a:gd name="connsiteX4" fmla="*/ 2051085 w 2056137"/>
              <a:gd name="connsiteY4" fmla="*/ 3983443 h 4268884"/>
              <a:gd name="connsiteX5" fmla="*/ 1745436 w 2056137"/>
              <a:gd name="connsiteY5" fmla="*/ 4268884 h 4268884"/>
              <a:gd name="connsiteX6" fmla="*/ 265233 w 2056137"/>
              <a:gd name="connsiteY6" fmla="*/ 4268884 h 4268884"/>
              <a:gd name="connsiteX7" fmla="*/ 0 w 2056137"/>
              <a:gd name="connsiteY7" fmla="*/ 3958183 h 4268884"/>
              <a:gd name="connsiteX8" fmla="*/ 5052 w 2056137"/>
              <a:gd name="connsiteY8" fmla="*/ 270285 h 4268884"/>
              <a:gd name="connsiteX0" fmla="*/ 5052 w 2056137"/>
              <a:gd name="connsiteY0" fmla="*/ 275337 h 4273936"/>
              <a:gd name="connsiteX1" fmla="*/ 285441 w 2056137"/>
              <a:gd name="connsiteY1" fmla="*/ 0 h 4273936"/>
              <a:gd name="connsiteX2" fmla="*/ 1806060 w 2056137"/>
              <a:gd name="connsiteY2" fmla="*/ 5052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5052 w 2056137"/>
              <a:gd name="connsiteY8" fmla="*/ 275337 h 4273936"/>
              <a:gd name="connsiteX0" fmla="*/ 5052 w 2056137"/>
              <a:gd name="connsiteY0" fmla="*/ 275337 h 4273936"/>
              <a:gd name="connsiteX1" fmla="*/ 285441 w 2056137"/>
              <a:gd name="connsiteY1" fmla="*/ 0 h 4273936"/>
              <a:gd name="connsiteX2" fmla="*/ 1801008 w 2056137"/>
              <a:gd name="connsiteY2" fmla="*/ 0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5052 w 2056137"/>
              <a:gd name="connsiteY8" fmla="*/ 275337 h 4273936"/>
              <a:gd name="connsiteX0" fmla="*/ 8414 w 2056137"/>
              <a:gd name="connsiteY0" fmla="*/ 261890 h 4273936"/>
              <a:gd name="connsiteX1" fmla="*/ 285441 w 2056137"/>
              <a:gd name="connsiteY1" fmla="*/ 0 h 4273936"/>
              <a:gd name="connsiteX2" fmla="*/ 1801008 w 2056137"/>
              <a:gd name="connsiteY2" fmla="*/ 0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8414 w 2056137"/>
              <a:gd name="connsiteY8" fmla="*/ 261890 h 4273936"/>
              <a:gd name="connsiteX0" fmla="*/ 8414 w 2056137"/>
              <a:gd name="connsiteY0" fmla="*/ 261995 h 4274041"/>
              <a:gd name="connsiteX1" fmla="*/ 285441 w 2056137"/>
              <a:gd name="connsiteY1" fmla="*/ 105 h 4274041"/>
              <a:gd name="connsiteX2" fmla="*/ 1801008 w 2056137"/>
              <a:gd name="connsiteY2" fmla="*/ 105 h 4274041"/>
              <a:gd name="connsiteX3" fmla="*/ 2056137 w 2056137"/>
              <a:gd name="connsiteY3" fmla="*/ 315857 h 4274041"/>
              <a:gd name="connsiteX4" fmla="*/ 2051085 w 2056137"/>
              <a:gd name="connsiteY4" fmla="*/ 3988600 h 4274041"/>
              <a:gd name="connsiteX5" fmla="*/ 1745436 w 2056137"/>
              <a:gd name="connsiteY5" fmla="*/ 4274041 h 4274041"/>
              <a:gd name="connsiteX6" fmla="*/ 265233 w 2056137"/>
              <a:gd name="connsiteY6" fmla="*/ 4274041 h 4274041"/>
              <a:gd name="connsiteX7" fmla="*/ 0 w 2056137"/>
              <a:gd name="connsiteY7" fmla="*/ 3963340 h 4274041"/>
              <a:gd name="connsiteX8" fmla="*/ 8414 w 2056137"/>
              <a:gd name="connsiteY8" fmla="*/ 261995 h 4274041"/>
              <a:gd name="connsiteX0" fmla="*/ 8414 w 2056137"/>
              <a:gd name="connsiteY0" fmla="*/ 261967 h 4274013"/>
              <a:gd name="connsiteX1" fmla="*/ 285441 w 2056137"/>
              <a:gd name="connsiteY1" fmla="*/ 77 h 4274013"/>
              <a:gd name="connsiteX2" fmla="*/ 1801008 w 2056137"/>
              <a:gd name="connsiteY2" fmla="*/ 77 h 4274013"/>
              <a:gd name="connsiteX3" fmla="*/ 2056137 w 2056137"/>
              <a:gd name="connsiteY3" fmla="*/ 315829 h 4274013"/>
              <a:gd name="connsiteX4" fmla="*/ 2051085 w 2056137"/>
              <a:gd name="connsiteY4" fmla="*/ 3988572 h 4274013"/>
              <a:gd name="connsiteX5" fmla="*/ 1745436 w 2056137"/>
              <a:gd name="connsiteY5" fmla="*/ 4274013 h 4274013"/>
              <a:gd name="connsiteX6" fmla="*/ 265233 w 2056137"/>
              <a:gd name="connsiteY6" fmla="*/ 4274013 h 4274013"/>
              <a:gd name="connsiteX7" fmla="*/ 0 w 2056137"/>
              <a:gd name="connsiteY7" fmla="*/ 3963312 h 4274013"/>
              <a:gd name="connsiteX8" fmla="*/ 8414 w 2056137"/>
              <a:gd name="connsiteY8" fmla="*/ 261967 h 4274013"/>
              <a:gd name="connsiteX0" fmla="*/ 8414 w 2056137"/>
              <a:gd name="connsiteY0" fmla="*/ 264676 h 4276722"/>
              <a:gd name="connsiteX1" fmla="*/ 285441 w 2056137"/>
              <a:gd name="connsiteY1" fmla="*/ 2786 h 4276722"/>
              <a:gd name="connsiteX2" fmla="*/ 849115 w 2056137"/>
              <a:gd name="connsiteY2" fmla="*/ 0 h 4276722"/>
              <a:gd name="connsiteX3" fmla="*/ 1801008 w 2056137"/>
              <a:gd name="connsiteY3" fmla="*/ 2786 h 4276722"/>
              <a:gd name="connsiteX4" fmla="*/ 2056137 w 2056137"/>
              <a:gd name="connsiteY4" fmla="*/ 318538 h 4276722"/>
              <a:gd name="connsiteX5" fmla="*/ 2051085 w 2056137"/>
              <a:gd name="connsiteY5" fmla="*/ 3991281 h 4276722"/>
              <a:gd name="connsiteX6" fmla="*/ 1745436 w 2056137"/>
              <a:gd name="connsiteY6" fmla="*/ 4276722 h 4276722"/>
              <a:gd name="connsiteX7" fmla="*/ 265233 w 2056137"/>
              <a:gd name="connsiteY7" fmla="*/ 4276722 h 4276722"/>
              <a:gd name="connsiteX8" fmla="*/ 0 w 2056137"/>
              <a:gd name="connsiteY8" fmla="*/ 3966021 h 4276722"/>
              <a:gd name="connsiteX9" fmla="*/ 8414 w 2056137"/>
              <a:gd name="connsiteY9" fmla="*/ 264676 h 4276722"/>
              <a:gd name="connsiteX0" fmla="*/ 8414 w 2056137"/>
              <a:gd name="connsiteY0" fmla="*/ 264676 h 4276722"/>
              <a:gd name="connsiteX1" fmla="*/ 285441 w 2056137"/>
              <a:gd name="connsiteY1" fmla="*/ 2786 h 4276722"/>
              <a:gd name="connsiteX2" fmla="*/ 849115 w 2056137"/>
              <a:gd name="connsiteY2" fmla="*/ 0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30600 w 2056137"/>
              <a:gd name="connsiteY2" fmla="*/ 151280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8142 h 4280188"/>
              <a:gd name="connsiteX1" fmla="*/ 285441 w 2056137"/>
              <a:gd name="connsiteY1" fmla="*/ 6252 h 4280188"/>
              <a:gd name="connsiteX2" fmla="*/ 627239 w 2056137"/>
              <a:gd name="connsiteY2" fmla="*/ 148022 h 4280188"/>
              <a:gd name="connsiteX3" fmla="*/ 1329847 w 2056137"/>
              <a:gd name="connsiteY3" fmla="*/ 3466 h 4280188"/>
              <a:gd name="connsiteX4" fmla="*/ 1801008 w 2056137"/>
              <a:gd name="connsiteY4" fmla="*/ 6252 h 4280188"/>
              <a:gd name="connsiteX5" fmla="*/ 2056137 w 2056137"/>
              <a:gd name="connsiteY5" fmla="*/ 322004 h 4280188"/>
              <a:gd name="connsiteX6" fmla="*/ 2051085 w 2056137"/>
              <a:gd name="connsiteY6" fmla="*/ 3994747 h 4280188"/>
              <a:gd name="connsiteX7" fmla="*/ 1745436 w 2056137"/>
              <a:gd name="connsiteY7" fmla="*/ 4280188 h 4280188"/>
              <a:gd name="connsiteX8" fmla="*/ 265233 w 2056137"/>
              <a:gd name="connsiteY8" fmla="*/ 4280188 h 4280188"/>
              <a:gd name="connsiteX9" fmla="*/ 0 w 2056137"/>
              <a:gd name="connsiteY9" fmla="*/ 3969487 h 4280188"/>
              <a:gd name="connsiteX10" fmla="*/ 8414 w 2056137"/>
              <a:gd name="connsiteY10" fmla="*/ 268142 h 4280188"/>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6808 h 4278854"/>
              <a:gd name="connsiteX1" fmla="*/ 285441 w 2056137"/>
              <a:gd name="connsiteY1" fmla="*/ 4918 h 4278854"/>
              <a:gd name="connsiteX2" fmla="*/ 586897 w 2056137"/>
              <a:gd name="connsiteY2" fmla="*/ 129880 h 4278854"/>
              <a:gd name="connsiteX3" fmla="*/ 1329847 w 2056137"/>
              <a:gd name="connsiteY3" fmla="*/ 2132 h 4278854"/>
              <a:gd name="connsiteX4" fmla="*/ 1801008 w 2056137"/>
              <a:gd name="connsiteY4" fmla="*/ 4918 h 4278854"/>
              <a:gd name="connsiteX5" fmla="*/ 2056137 w 2056137"/>
              <a:gd name="connsiteY5" fmla="*/ 320670 h 4278854"/>
              <a:gd name="connsiteX6" fmla="*/ 2051085 w 2056137"/>
              <a:gd name="connsiteY6" fmla="*/ 3993413 h 4278854"/>
              <a:gd name="connsiteX7" fmla="*/ 1745436 w 2056137"/>
              <a:gd name="connsiteY7" fmla="*/ 4278854 h 4278854"/>
              <a:gd name="connsiteX8" fmla="*/ 265233 w 2056137"/>
              <a:gd name="connsiteY8" fmla="*/ 4278854 h 4278854"/>
              <a:gd name="connsiteX9" fmla="*/ 0 w 2056137"/>
              <a:gd name="connsiteY9" fmla="*/ 3968153 h 4278854"/>
              <a:gd name="connsiteX10" fmla="*/ 8414 w 2056137"/>
              <a:gd name="connsiteY10" fmla="*/ 266808 h 4278854"/>
              <a:gd name="connsiteX0" fmla="*/ 8414 w 2056137"/>
              <a:gd name="connsiteY0" fmla="*/ 266808 h 4278854"/>
              <a:gd name="connsiteX1" fmla="*/ 285441 w 2056137"/>
              <a:gd name="connsiteY1" fmla="*/ 4918 h 4278854"/>
              <a:gd name="connsiteX2" fmla="*/ 586897 w 2056137"/>
              <a:gd name="connsiteY2" fmla="*/ 129880 h 4278854"/>
              <a:gd name="connsiteX3" fmla="*/ 1329847 w 2056137"/>
              <a:gd name="connsiteY3" fmla="*/ 2132 h 4278854"/>
              <a:gd name="connsiteX4" fmla="*/ 1801008 w 2056137"/>
              <a:gd name="connsiteY4" fmla="*/ 4918 h 4278854"/>
              <a:gd name="connsiteX5" fmla="*/ 2056137 w 2056137"/>
              <a:gd name="connsiteY5" fmla="*/ 320670 h 4278854"/>
              <a:gd name="connsiteX6" fmla="*/ 2051085 w 2056137"/>
              <a:gd name="connsiteY6" fmla="*/ 3993413 h 4278854"/>
              <a:gd name="connsiteX7" fmla="*/ 1745436 w 2056137"/>
              <a:gd name="connsiteY7" fmla="*/ 4278854 h 4278854"/>
              <a:gd name="connsiteX8" fmla="*/ 265233 w 2056137"/>
              <a:gd name="connsiteY8" fmla="*/ 4278854 h 4278854"/>
              <a:gd name="connsiteX9" fmla="*/ 0 w 2056137"/>
              <a:gd name="connsiteY9" fmla="*/ 3968153 h 4278854"/>
              <a:gd name="connsiteX10" fmla="*/ 8414 w 2056137"/>
              <a:gd name="connsiteY10" fmla="*/ 266808 h 4278854"/>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993671 w 2056137"/>
              <a:gd name="connsiteY3" fmla="*/ 136977 h 4275867"/>
              <a:gd name="connsiteX4" fmla="*/ 1444147 w 2056137"/>
              <a:gd name="connsiteY4" fmla="*/ 133616 h 4275867"/>
              <a:gd name="connsiteX5" fmla="*/ 1801008 w 2056137"/>
              <a:gd name="connsiteY5" fmla="*/ 1931 h 4275867"/>
              <a:gd name="connsiteX6" fmla="*/ 2056137 w 2056137"/>
              <a:gd name="connsiteY6" fmla="*/ 317683 h 4275867"/>
              <a:gd name="connsiteX7" fmla="*/ 2051085 w 2056137"/>
              <a:gd name="connsiteY7" fmla="*/ 3990426 h 4275867"/>
              <a:gd name="connsiteX8" fmla="*/ 1745436 w 2056137"/>
              <a:gd name="connsiteY8" fmla="*/ 4275867 h 4275867"/>
              <a:gd name="connsiteX9" fmla="*/ 265233 w 2056137"/>
              <a:gd name="connsiteY9" fmla="*/ 4275867 h 4275867"/>
              <a:gd name="connsiteX10" fmla="*/ 0 w 2056137"/>
              <a:gd name="connsiteY10" fmla="*/ 3965166 h 4275867"/>
              <a:gd name="connsiteX11" fmla="*/ 8414 w 2056137"/>
              <a:gd name="connsiteY11"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444147 w 2056137"/>
              <a:gd name="connsiteY4" fmla="*/ 133616 h 4275867"/>
              <a:gd name="connsiteX5" fmla="*/ 1801008 w 2056137"/>
              <a:gd name="connsiteY5" fmla="*/ 1931 h 4275867"/>
              <a:gd name="connsiteX6" fmla="*/ 2056137 w 2056137"/>
              <a:gd name="connsiteY6" fmla="*/ 317683 h 4275867"/>
              <a:gd name="connsiteX7" fmla="*/ 2051085 w 2056137"/>
              <a:gd name="connsiteY7" fmla="*/ 3990426 h 4275867"/>
              <a:gd name="connsiteX8" fmla="*/ 1745436 w 2056137"/>
              <a:gd name="connsiteY8" fmla="*/ 4275867 h 4275867"/>
              <a:gd name="connsiteX9" fmla="*/ 265233 w 2056137"/>
              <a:gd name="connsiteY9" fmla="*/ 4275867 h 4275867"/>
              <a:gd name="connsiteX10" fmla="*/ 0 w 2056137"/>
              <a:gd name="connsiteY10" fmla="*/ 3965166 h 4275867"/>
              <a:gd name="connsiteX11" fmla="*/ 8414 w 2056137"/>
              <a:gd name="connsiteY11"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26485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26485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80273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80273 w 2056137"/>
              <a:gd name="connsiteY4" fmla="*/ 143701 h 4275867"/>
              <a:gd name="connsiteX5" fmla="*/ 1565170 w 2056137"/>
              <a:gd name="connsiteY5" fmla="*/ 2508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315272 h 4327318"/>
              <a:gd name="connsiteX1" fmla="*/ 285441 w 2056137"/>
              <a:gd name="connsiteY1" fmla="*/ 53382 h 4327318"/>
              <a:gd name="connsiteX2" fmla="*/ 496129 w 2056137"/>
              <a:gd name="connsiteY2" fmla="*/ 80853 h 4327318"/>
              <a:gd name="connsiteX3" fmla="*/ 667580 w 2056137"/>
              <a:gd name="connsiteY3" fmla="*/ 185067 h 4327318"/>
              <a:gd name="connsiteX4" fmla="*/ 1380273 w 2056137"/>
              <a:gd name="connsiteY4" fmla="*/ 195152 h 4327318"/>
              <a:gd name="connsiteX5" fmla="*/ 1565170 w 2056137"/>
              <a:gd name="connsiteY5" fmla="*/ 53959 h 4327318"/>
              <a:gd name="connsiteX6" fmla="*/ 1801008 w 2056137"/>
              <a:gd name="connsiteY6" fmla="*/ 53382 h 4327318"/>
              <a:gd name="connsiteX7" fmla="*/ 2056137 w 2056137"/>
              <a:gd name="connsiteY7" fmla="*/ 369134 h 4327318"/>
              <a:gd name="connsiteX8" fmla="*/ 2051085 w 2056137"/>
              <a:gd name="connsiteY8" fmla="*/ 4041877 h 4327318"/>
              <a:gd name="connsiteX9" fmla="*/ 1745436 w 2056137"/>
              <a:gd name="connsiteY9" fmla="*/ 4327318 h 4327318"/>
              <a:gd name="connsiteX10" fmla="*/ 265233 w 2056137"/>
              <a:gd name="connsiteY10" fmla="*/ 4327318 h 4327318"/>
              <a:gd name="connsiteX11" fmla="*/ 0 w 2056137"/>
              <a:gd name="connsiteY11" fmla="*/ 4016617 h 4327318"/>
              <a:gd name="connsiteX12" fmla="*/ 8414 w 2056137"/>
              <a:gd name="connsiteY12" fmla="*/ 315272 h 4327318"/>
              <a:gd name="connsiteX0" fmla="*/ 8414 w 2056137"/>
              <a:gd name="connsiteY0" fmla="*/ 261967 h 4274013"/>
              <a:gd name="connsiteX1" fmla="*/ 285441 w 2056137"/>
              <a:gd name="connsiteY1" fmla="*/ 77 h 4274013"/>
              <a:gd name="connsiteX2" fmla="*/ 496129 w 2056137"/>
              <a:gd name="connsiteY2" fmla="*/ 27548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1967 h 4274013"/>
              <a:gd name="connsiteX1" fmla="*/ 285441 w 2056137"/>
              <a:gd name="connsiteY1" fmla="*/ 77 h 4274013"/>
              <a:gd name="connsiteX2" fmla="*/ 486044 w 2056137"/>
              <a:gd name="connsiteY2" fmla="*/ 654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1967 h 4274013"/>
              <a:gd name="connsiteX1" fmla="*/ 285441 w 2056137"/>
              <a:gd name="connsiteY1" fmla="*/ 77 h 4274013"/>
              <a:gd name="connsiteX2" fmla="*/ 506214 w 2056137"/>
              <a:gd name="connsiteY2" fmla="*/ 10740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4676 h 4276722"/>
              <a:gd name="connsiteX1" fmla="*/ 285441 w 2056137"/>
              <a:gd name="connsiteY1" fmla="*/ 2786 h 4276722"/>
              <a:gd name="connsiteX2" fmla="*/ 523023 w 2056137"/>
              <a:gd name="connsiteY2" fmla="*/ 2 h 4276722"/>
              <a:gd name="connsiteX3" fmla="*/ 667580 w 2056137"/>
              <a:gd name="connsiteY3" fmla="*/ 134471 h 4276722"/>
              <a:gd name="connsiteX4" fmla="*/ 1380273 w 2056137"/>
              <a:gd name="connsiteY4" fmla="*/ 144556 h 4276722"/>
              <a:gd name="connsiteX5" fmla="*/ 1565170 w 2056137"/>
              <a:gd name="connsiteY5" fmla="*/ 3363 h 4276722"/>
              <a:gd name="connsiteX6" fmla="*/ 1801008 w 2056137"/>
              <a:gd name="connsiteY6" fmla="*/ 2786 h 4276722"/>
              <a:gd name="connsiteX7" fmla="*/ 2056137 w 2056137"/>
              <a:gd name="connsiteY7" fmla="*/ 318538 h 4276722"/>
              <a:gd name="connsiteX8" fmla="*/ 2051085 w 2056137"/>
              <a:gd name="connsiteY8" fmla="*/ 3991281 h 4276722"/>
              <a:gd name="connsiteX9" fmla="*/ 1745436 w 2056137"/>
              <a:gd name="connsiteY9" fmla="*/ 4276722 h 4276722"/>
              <a:gd name="connsiteX10" fmla="*/ 265233 w 2056137"/>
              <a:gd name="connsiteY10" fmla="*/ 4276722 h 4276722"/>
              <a:gd name="connsiteX11" fmla="*/ 0 w 2056137"/>
              <a:gd name="connsiteY11" fmla="*/ 3966021 h 4276722"/>
              <a:gd name="connsiteX12" fmla="*/ 8414 w 2056137"/>
              <a:gd name="connsiteY12" fmla="*/ 264676 h 4276722"/>
              <a:gd name="connsiteX0" fmla="*/ 8414 w 2056137"/>
              <a:gd name="connsiteY0" fmla="*/ 264766 h 4276812"/>
              <a:gd name="connsiteX1" fmla="*/ 285441 w 2056137"/>
              <a:gd name="connsiteY1" fmla="*/ 2876 h 4276812"/>
              <a:gd name="connsiteX2" fmla="*/ 523023 w 2056137"/>
              <a:gd name="connsiteY2" fmla="*/ 92 h 4276812"/>
              <a:gd name="connsiteX3" fmla="*/ 667580 w 2056137"/>
              <a:gd name="connsiteY3" fmla="*/ 134561 h 4276812"/>
              <a:gd name="connsiteX4" fmla="*/ 1380273 w 2056137"/>
              <a:gd name="connsiteY4" fmla="*/ 144646 h 4276812"/>
              <a:gd name="connsiteX5" fmla="*/ 1565170 w 2056137"/>
              <a:gd name="connsiteY5" fmla="*/ 3453 h 4276812"/>
              <a:gd name="connsiteX6" fmla="*/ 1801008 w 2056137"/>
              <a:gd name="connsiteY6" fmla="*/ 2876 h 4276812"/>
              <a:gd name="connsiteX7" fmla="*/ 2056137 w 2056137"/>
              <a:gd name="connsiteY7" fmla="*/ 318628 h 4276812"/>
              <a:gd name="connsiteX8" fmla="*/ 2051085 w 2056137"/>
              <a:gd name="connsiteY8" fmla="*/ 3991371 h 4276812"/>
              <a:gd name="connsiteX9" fmla="*/ 1745436 w 2056137"/>
              <a:gd name="connsiteY9" fmla="*/ 4276812 h 4276812"/>
              <a:gd name="connsiteX10" fmla="*/ 265233 w 2056137"/>
              <a:gd name="connsiteY10" fmla="*/ 4276812 h 4276812"/>
              <a:gd name="connsiteX11" fmla="*/ 0 w 2056137"/>
              <a:gd name="connsiteY11" fmla="*/ 3966111 h 4276812"/>
              <a:gd name="connsiteX12" fmla="*/ 8414 w 2056137"/>
              <a:gd name="connsiteY12" fmla="*/ 264766 h 4276812"/>
              <a:gd name="connsiteX0" fmla="*/ 8414 w 2056137"/>
              <a:gd name="connsiteY0" fmla="*/ 264766 h 4276812"/>
              <a:gd name="connsiteX1" fmla="*/ 285441 w 2056137"/>
              <a:gd name="connsiteY1" fmla="*/ 2876 h 4276812"/>
              <a:gd name="connsiteX2" fmla="*/ 482682 w 2056137"/>
              <a:gd name="connsiteY2" fmla="*/ 92 h 4276812"/>
              <a:gd name="connsiteX3" fmla="*/ 667580 w 2056137"/>
              <a:gd name="connsiteY3" fmla="*/ 134561 h 4276812"/>
              <a:gd name="connsiteX4" fmla="*/ 1380273 w 2056137"/>
              <a:gd name="connsiteY4" fmla="*/ 144646 h 4276812"/>
              <a:gd name="connsiteX5" fmla="*/ 1565170 w 2056137"/>
              <a:gd name="connsiteY5" fmla="*/ 3453 h 4276812"/>
              <a:gd name="connsiteX6" fmla="*/ 1801008 w 2056137"/>
              <a:gd name="connsiteY6" fmla="*/ 2876 h 4276812"/>
              <a:gd name="connsiteX7" fmla="*/ 2056137 w 2056137"/>
              <a:gd name="connsiteY7" fmla="*/ 318628 h 4276812"/>
              <a:gd name="connsiteX8" fmla="*/ 2051085 w 2056137"/>
              <a:gd name="connsiteY8" fmla="*/ 3991371 h 4276812"/>
              <a:gd name="connsiteX9" fmla="*/ 1745436 w 2056137"/>
              <a:gd name="connsiteY9" fmla="*/ 4276812 h 4276812"/>
              <a:gd name="connsiteX10" fmla="*/ 265233 w 2056137"/>
              <a:gd name="connsiteY10" fmla="*/ 4276812 h 4276812"/>
              <a:gd name="connsiteX11" fmla="*/ 0 w 2056137"/>
              <a:gd name="connsiteY11" fmla="*/ 3966111 h 4276812"/>
              <a:gd name="connsiteX12" fmla="*/ 8414 w 2056137"/>
              <a:gd name="connsiteY12" fmla="*/ 264766 h 4276812"/>
              <a:gd name="connsiteX0" fmla="*/ 8414 w 2056137"/>
              <a:gd name="connsiteY0" fmla="*/ 274661 h 4286707"/>
              <a:gd name="connsiteX1" fmla="*/ 285441 w 2056137"/>
              <a:gd name="connsiteY1" fmla="*/ 12771 h 4286707"/>
              <a:gd name="connsiteX2" fmla="*/ 482682 w 2056137"/>
              <a:gd name="connsiteY2" fmla="*/ 9987 h 4286707"/>
              <a:gd name="connsiteX3" fmla="*/ 68775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74661 h 4286707"/>
              <a:gd name="connsiteX1" fmla="*/ 285441 w 2056137"/>
              <a:gd name="connsiteY1" fmla="*/ 12771 h 4286707"/>
              <a:gd name="connsiteX2" fmla="*/ 482682 w 2056137"/>
              <a:gd name="connsiteY2" fmla="*/ 9987 h 4286707"/>
              <a:gd name="connsiteX3" fmla="*/ 68775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74661 h 4286707"/>
              <a:gd name="connsiteX1" fmla="*/ 285441 w 2056137"/>
              <a:gd name="connsiteY1" fmla="*/ 12771 h 4286707"/>
              <a:gd name="connsiteX2" fmla="*/ 482682 w 2056137"/>
              <a:gd name="connsiteY2" fmla="*/ 9987 h 4286707"/>
              <a:gd name="connsiteX3" fmla="*/ 66758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65703 h 4277749"/>
              <a:gd name="connsiteX1" fmla="*/ 285441 w 2056137"/>
              <a:gd name="connsiteY1" fmla="*/ 3813 h 4277749"/>
              <a:gd name="connsiteX2" fmla="*/ 482682 w 2056137"/>
              <a:gd name="connsiteY2" fmla="*/ 1029 h 4277749"/>
              <a:gd name="connsiteX3" fmla="*/ 667580 w 2056137"/>
              <a:gd name="connsiteY3" fmla="*/ 138860 h 4277749"/>
              <a:gd name="connsiteX4" fmla="*/ 1380273 w 2056137"/>
              <a:gd name="connsiteY4" fmla="*/ 145583 h 4277749"/>
              <a:gd name="connsiteX5" fmla="*/ 1565170 w 2056137"/>
              <a:gd name="connsiteY5" fmla="*/ 4390 h 4277749"/>
              <a:gd name="connsiteX6" fmla="*/ 1801008 w 2056137"/>
              <a:gd name="connsiteY6" fmla="*/ 3813 h 4277749"/>
              <a:gd name="connsiteX7" fmla="*/ 2056137 w 2056137"/>
              <a:gd name="connsiteY7" fmla="*/ 319565 h 4277749"/>
              <a:gd name="connsiteX8" fmla="*/ 2051085 w 2056137"/>
              <a:gd name="connsiteY8" fmla="*/ 3992308 h 4277749"/>
              <a:gd name="connsiteX9" fmla="*/ 1745436 w 2056137"/>
              <a:gd name="connsiteY9" fmla="*/ 4277749 h 4277749"/>
              <a:gd name="connsiteX10" fmla="*/ 265233 w 2056137"/>
              <a:gd name="connsiteY10" fmla="*/ 4277749 h 4277749"/>
              <a:gd name="connsiteX11" fmla="*/ 0 w 2056137"/>
              <a:gd name="connsiteY11" fmla="*/ 3967048 h 4277749"/>
              <a:gd name="connsiteX12" fmla="*/ 8414 w 2056137"/>
              <a:gd name="connsiteY12" fmla="*/ 265703 h 4277749"/>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72230 h 4284276"/>
              <a:gd name="connsiteX1" fmla="*/ 285441 w 2056137"/>
              <a:gd name="connsiteY1" fmla="*/ 10340 h 4284276"/>
              <a:gd name="connsiteX2" fmla="*/ 489406 w 2056137"/>
              <a:gd name="connsiteY2" fmla="*/ 10917 h 4284276"/>
              <a:gd name="connsiteX3" fmla="*/ 667580 w 2056137"/>
              <a:gd name="connsiteY3" fmla="*/ 145387 h 4284276"/>
              <a:gd name="connsiteX4" fmla="*/ 1380273 w 2056137"/>
              <a:gd name="connsiteY4" fmla="*/ 152110 h 4284276"/>
              <a:gd name="connsiteX5" fmla="*/ 1565170 w 2056137"/>
              <a:gd name="connsiteY5" fmla="*/ 10917 h 4284276"/>
              <a:gd name="connsiteX6" fmla="*/ 1801008 w 2056137"/>
              <a:gd name="connsiteY6" fmla="*/ 10340 h 4284276"/>
              <a:gd name="connsiteX7" fmla="*/ 2056137 w 2056137"/>
              <a:gd name="connsiteY7" fmla="*/ 326092 h 4284276"/>
              <a:gd name="connsiteX8" fmla="*/ 2051085 w 2056137"/>
              <a:gd name="connsiteY8" fmla="*/ 3998835 h 4284276"/>
              <a:gd name="connsiteX9" fmla="*/ 1745436 w 2056137"/>
              <a:gd name="connsiteY9" fmla="*/ 4284276 h 4284276"/>
              <a:gd name="connsiteX10" fmla="*/ 265233 w 2056137"/>
              <a:gd name="connsiteY10" fmla="*/ 4284276 h 4284276"/>
              <a:gd name="connsiteX11" fmla="*/ 0 w 2056137"/>
              <a:gd name="connsiteY11" fmla="*/ 3973575 h 4284276"/>
              <a:gd name="connsiteX12" fmla="*/ 8414 w 2056137"/>
              <a:gd name="connsiteY12" fmla="*/ 272230 h 4284276"/>
              <a:gd name="connsiteX0" fmla="*/ 8414 w 2056137"/>
              <a:gd name="connsiteY0" fmla="*/ 271113 h 4283159"/>
              <a:gd name="connsiteX1" fmla="*/ 272741 w 2056137"/>
              <a:gd name="connsiteY1" fmla="*/ 12398 h 4283159"/>
              <a:gd name="connsiteX2" fmla="*/ 489406 w 2056137"/>
              <a:gd name="connsiteY2" fmla="*/ 9800 h 4283159"/>
              <a:gd name="connsiteX3" fmla="*/ 667580 w 2056137"/>
              <a:gd name="connsiteY3" fmla="*/ 144270 h 4283159"/>
              <a:gd name="connsiteX4" fmla="*/ 1380273 w 2056137"/>
              <a:gd name="connsiteY4" fmla="*/ 150993 h 4283159"/>
              <a:gd name="connsiteX5" fmla="*/ 1565170 w 2056137"/>
              <a:gd name="connsiteY5" fmla="*/ 9800 h 4283159"/>
              <a:gd name="connsiteX6" fmla="*/ 1801008 w 2056137"/>
              <a:gd name="connsiteY6" fmla="*/ 9223 h 4283159"/>
              <a:gd name="connsiteX7" fmla="*/ 2056137 w 2056137"/>
              <a:gd name="connsiteY7" fmla="*/ 324975 h 4283159"/>
              <a:gd name="connsiteX8" fmla="*/ 2051085 w 2056137"/>
              <a:gd name="connsiteY8" fmla="*/ 3997718 h 4283159"/>
              <a:gd name="connsiteX9" fmla="*/ 1745436 w 2056137"/>
              <a:gd name="connsiteY9" fmla="*/ 4283159 h 4283159"/>
              <a:gd name="connsiteX10" fmla="*/ 265233 w 2056137"/>
              <a:gd name="connsiteY10" fmla="*/ 4283159 h 4283159"/>
              <a:gd name="connsiteX11" fmla="*/ 0 w 2056137"/>
              <a:gd name="connsiteY11" fmla="*/ 3972458 h 4283159"/>
              <a:gd name="connsiteX12" fmla="*/ 8414 w 2056137"/>
              <a:gd name="connsiteY12" fmla="*/ 271113 h 4283159"/>
              <a:gd name="connsiteX0" fmla="*/ 8414 w 2056137"/>
              <a:gd name="connsiteY0" fmla="*/ 272230 h 4284276"/>
              <a:gd name="connsiteX1" fmla="*/ 269566 w 2056137"/>
              <a:gd name="connsiteY1" fmla="*/ 10340 h 4284276"/>
              <a:gd name="connsiteX2" fmla="*/ 489406 w 2056137"/>
              <a:gd name="connsiteY2" fmla="*/ 10917 h 4284276"/>
              <a:gd name="connsiteX3" fmla="*/ 667580 w 2056137"/>
              <a:gd name="connsiteY3" fmla="*/ 145387 h 4284276"/>
              <a:gd name="connsiteX4" fmla="*/ 1380273 w 2056137"/>
              <a:gd name="connsiteY4" fmla="*/ 152110 h 4284276"/>
              <a:gd name="connsiteX5" fmla="*/ 1565170 w 2056137"/>
              <a:gd name="connsiteY5" fmla="*/ 10917 h 4284276"/>
              <a:gd name="connsiteX6" fmla="*/ 1801008 w 2056137"/>
              <a:gd name="connsiteY6" fmla="*/ 10340 h 4284276"/>
              <a:gd name="connsiteX7" fmla="*/ 2056137 w 2056137"/>
              <a:gd name="connsiteY7" fmla="*/ 326092 h 4284276"/>
              <a:gd name="connsiteX8" fmla="*/ 2051085 w 2056137"/>
              <a:gd name="connsiteY8" fmla="*/ 3998835 h 4284276"/>
              <a:gd name="connsiteX9" fmla="*/ 1745436 w 2056137"/>
              <a:gd name="connsiteY9" fmla="*/ 4284276 h 4284276"/>
              <a:gd name="connsiteX10" fmla="*/ 265233 w 2056137"/>
              <a:gd name="connsiteY10" fmla="*/ 4284276 h 4284276"/>
              <a:gd name="connsiteX11" fmla="*/ 0 w 2056137"/>
              <a:gd name="connsiteY11" fmla="*/ 3973575 h 4284276"/>
              <a:gd name="connsiteX12" fmla="*/ 8414 w 2056137"/>
              <a:gd name="connsiteY12" fmla="*/ 272230 h 4284276"/>
              <a:gd name="connsiteX0" fmla="*/ 8414 w 2056137"/>
              <a:gd name="connsiteY0" fmla="*/ 264165 h 4276211"/>
              <a:gd name="connsiteX1" fmla="*/ 269566 w 2056137"/>
              <a:gd name="connsiteY1" fmla="*/ 2275 h 4276211"/>
              <a:gd name="connsiteX2" fmla="*/ 667580 w 2056137"/>
              <a:gd name="connsiteY2" fmla="*/ 137322 h 4276211"/>
              <a:gd name="connsiteX3" fmla="*/ 1380273 w 2056137"/>
              <a:gd name="connsiteY3" fmla="*/ 144045 h 4276211"/>
              <a:gd name="connsiteX4" fmla="*/ 1565170 w 2056137"/>
              <a:gd name="connsiteY4" fmla="*/ 2852 h 4276211"/>
              <a:gd name="connsiteX5" fmla="*/ 1801008 w 2056137"/>
              <a:gd name="connsiteY5" fmla="*/ 2275 h 4276211"/>
              <a:gd name="connsiteX6" fmla="*/ 2056137 w 2056137"/>
              <a:gd name="connsiteY6" fmla="*/ 318027 h 4276211"/>
              <a:gd name="connsiteX7" fmla="*/ 2051085 w 2056137"/>
              <a:gd name="connsiteY7" fmla="*/ 3990770 h 4276211"/>
              <a:gd name="connsiteX8" fmla="*/ 1745436 w 2056137"/>
              <a:gd name="connsiteY8" fmla="*/ 4276211 h 4276211"/>
              <a:gd name="connsiteX9" fmla="*/ 265233 w 2056137"/>
              <a:gd name="connsiteY9" fmla="*/ 4276211 h 4276211"/>
              <a:gd name="connsiteX10" fmla="*/ 0 w 2056137"/>
              <a:gd name="connsiteY10" fmla="*/ 3965510 h 4276211"/>
              <a:gd name="connsiteX11" fmla="*/ 8414 w 2056137"/>
              <a:gd name="connsiteY11" fmla="*/ 264165 h 4276211"/>
              <a:gd name="connsiteX0" fmla="*/ 8414 w 2056137"/>
              <a:gd name="connsiteY0" fmla="*/ 268029 h 4280075"/>
              <a:gd name="connsiteX1" fmla="*/ 269566 w 2056137"/>
              <a:gd name="connsiteY1" fmla="*/ 6139 h 4280075"/>
              <a:gd name="connsiteX2" fmla="*/ 498931 w 2056137"/>
              <a:gd name="connsiteY2" fmla="*/ 87584 h 4280075"/>
              <a:gd name="connsiteX3" fmla="*/ 667580 w 2056137"/>
              <a:gd name="connsiteY3" fmla="*/ 141186 h 4280075"/>
              <a:gd name="connsiteX4" fmla="*/ 1380273 w 2056137"/>
              <a:gd name="connsiteY4" fmla="*/ 147909 h 4280075"/>
              <a:gd name="connsiteX5" fmla="*/ 1565170 w 2056137"/>
              <a:gd name="connsiteY5" fmla="*/ 6716 h 4280075"/>
              <a:gd name="connsiteX6" fmla="*/ 1801008 w 2056137"/>
              <a:gd name="connsiteY6" fmla="*/ 6139 h 4280075"/>
              <a:gd name="connsiteX7" fmla="*/ 2056137 w 2056137"/>
              <a:gd name="connsiteY7" fmla="*/ 321891 h 4280075"/>
              <a:gd name="connsiteX8" fmla="*/ 2051085 w 2056137"/>
              <a:gd name="connsiteY8" fmla="*/ 3994634 h 4280075"/>
              <a:gd name="connsiteX9" fmla="*/ 1745436 w 2056137"/>
              <a:gd name="connsiteY9" fmla="*/ 4280075 h 4280075"/>
              <a:gd name="connsiteX10" fmla="*/ 265233 w 2056137"/>
              <a:gd name="connsiteY10" fmla="*/ 4280075 h 4280075"/>
              <a:gd name="connsiteX11" fmla="*/ 0 w 2056137"/>
              <a:gd name="connsiteY11" fmla="*/ 3969374 h 4280075"/>
              <a:gd name="connsiteX12" fmla="*/ 8414 w 2056137"/>
              <a:gd name="connsiteY12" fmla="*/ 268029 h 4280075"/>
              <a:gd name="connsiteX0" fmla="*/ 8414 w 2056137"/>
              <a:gd name="connsiteY0" fmla="*/ 266932 h 4278978"/>
              <a:gd name="connsiteX1" fmla="*/ 269566 w 2056137"/>
              <a:gd name="connsiteY1" fmla="*/ 5042 h 4278978"/>
              <a:gd name="connsiteX2" fmla="*/ 498931 w 2056137"/>
              <a:gd name="connsiteY2" fmla="*/ 86487 h 4278978"/>
              <a:gd name="connsiteX3" fmla="*/ 667580 w 2056137"/>
              <a:gd name="connsiteY3" fmla="*/ 140089 h 4278978"/>
              <a:gd name="connsiteX4" fmla="*/ 1380273 w 2056137"/>
              <a:gd name="connsiteY4" fmla="*/ 146812 h 4278978"/>
              <a:gd name="connsiteX5" fmla="*/ 1565170 w 2056137"/>
              <a:gd name="connsiteY5" fmla="*/ 5619 h 4278978"/>
              <a:gd name="connsiteX6" fmla="*/ 1801008 w 2056137"/>
              <a:gd name="connsiteY6" fmla="*/ 5042 h 4278978"/>
              <a:gd name="connsiteX7" fmla="*/ 2056137 w 2056137"/>
              <a:gd name="connsiteY7" fmla="*/ 320794 h 4278978"/>
              <a:gd name="connsiteX8" fmla="*/ 2051085 w 2056137"/>
              <a:gd name="connsiteY8" fmla="*/ 3993537 h 4278978"/>
              <a:gd name="connsiteX9" fmla="*/ 1745436 w 2056137"/>
              <a:gd name="connsiteY9" fmla="*/ 4278978 h 4278978"/>
              <a:gd name="connsiteX10" fmla="*/ 265233 w 2056137"/>
              <a:gd name="connsiteY10" fmla="*/ 4278978 h 4278978"/>
              <a:gd name="connsiteX11" fmla="*/ 0 w 2056137"/>
              <a:gd name="connsiteY11" fmla="*/ 3968277 h 4278978"/>
              <a:gd name="connsiteX12" fmla="*/ 8414 w 2056137"/>
              <a:gd name="connsiteY12" fmla="*/ 266932 h 4278978"/>
              <a:gd name="connsiteX0" fmla="*/ 8414 w 2056137"/>
              <a:gd name="connsiteY0" fmla="*/ 274905 h 4286951"/>
              <a:gd name="connsiteX1" fmla="*/ 269566 w 2056137"/>
              <a:gd name="connsiteY1" fmla="*/ 13015 h 4286951"/>
              <a:gd name="connsiteX2" fmla="*/ 505281 w 2056137"/>
              <a:gd name="connsiteY2" fmla="*/ 11910 h 4286951"/>
              <a:gd name="connsiteX3" fmla="*/ 667580 w 2056137"/>
              <a:gd name="connsiteY3" fmla="*/ 148062 h 4286951"/>
              <a:gd name="connsiteX4" fmla="*/ 1380273 w 2056137"/>
              <a:gd name="connsiteY4" fmla="*/ 154785 h 4286951"/>
              <a:gd name="connsiteX5" fmla="*/ 1565170 w 2056137"/>
              <a:gd name="connsiteY5" fmla="*/ 13592 h 4286951"/>
              <a:gd name="connsiteX6" fmla="*/ 1801008 w 2056137"/>
              <a:gd name="connsiteY6" fmla="*/ 13015 h 4286951"/>
              <a:gd name="connsiteX7" fmla="*/ 2056137 w 2056137"/>
              <a:gd name="connsiteY7" fmla="*/ 328767 h 4286951"/>
              <a:gd name="connsiteX8" fmla="*/ 2051085 w 2056137"/>
              <a:gd name="connsiteY8" fmla="*/ 4001510 h 4286951"/>
              <a:gd name="connsiteX9" fmla="*/ 1745436 w 2056137"/>
              <a:gd name="connsiteY9" fmla="*/ 4286951 h 4286951"/>
              <a:gd name="connsiteX10" fmla="*/ 265233 w 2056137"/>
              <a:gd name="connsiteY10" fmla="*/ 4286951 h 4286951"/>
              <a:gd name="connsiteX11" fmla="*/ 0 w 2056137"/>
              <a:gd name="connsiteY11" fmla="*/ 3976250 h 4286951"/>
              <a:gd name="connsiteX12" fmla="*/ 8414 w 2056137"/>
              <a:gd name="connsiteY12" fmla="*/ 274905 h 428695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01008 w 2056137"/>
              <a:gd name="connsiteY6" fmla="*/ 1105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01008 w 2056137"/>
              <a:gd name="connsiteY6" fmla="*/ 1105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70755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70755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6137" h="4275041">
                <a:moveTo>
                  <a:pt x="8414" y="262995"/>
                </a:moveTo>
                <a:cubicBezTo>
                  <a:pt x="1877" y="66815"/>
                  <a:pt x="105135" y="-2256"/>
                  <a:pt x="269566" y="1105"/>
                </a:cubicBezTo>
                <a:cubicBezTo>
                  <a:pt x="306869" y="2781"/>
                  <a:pt x="499270" y="2892"/>
                  <a:pt x="505281" y="0"/>
                </a:cubicBezTo>
                <a:cubicBezTo>
                  <a:pt x="571617" y="22508"/>
                  <a:pt x="523865" y="126098"/>
                  <a:pt x="670755" y="136152"/>
                </a:cubicBezTo>
                <a:lnTo>
                  <a:pt x="1373923" y="139700"/>
                </a:lnTo>
                <a:cubicBezTo>
                  <a:pt x="1503351" y="139700"/>
                  <a:pt x="1486083" y="25310"/>
                  <a:pt x="1565170" y="1682"/>
                </a:cubicBezTo>
                <a:lnTo>
                  <a:pt x="1820058" y="4280"/>
                </a:lnTo>
                <a:cubicBezTo>
                  <a:pt x="2008394" y="4280"/>
                  <a:pt x="2056137" y="128521"/>
                  <a:pt x="2056137" y="316857"/>
                </a:cubicBezTo>
                <a:lnTo>
                  <a:pt x="2051085" y="3989600"/>
                </a:lnTo>
                <a:cubicBezTo>
                  <a:pt x="2051085" y="4177936"/>
                  <a:pt x="1933772" y="4275041"/>
                  <a:pt x="1745436" y="4275041"/>
                </a:cubicBezTo>
                <a:lnTo>
                  <a:pt x="265233" y="4275041"/>
                </a:lnTo>
                <a:cubicBezTo>
                  <a:pt x="76897" y="4275041"/>
                  <a:pt x="0" y="4152676"/>
                  <a:pt x="0" y="3964340"/>
                </a:cubicBezTo>
                <a:cubicBezTo>
                  <a:pt x="2805" y="2730558"/>
                  <a:pt x="5609" y="1496777"/>
                  <a:pt x="8414" y="262995"/>
                </a:cubicBezTo>
                <a:close/>
              </a:path>
            </a:pathLst>
          </a:custGeom>
          <a:solidFill>
            <a:schemeClr val="accent5"/>
          </a:solidFill>
        </p:spPr>
        <p:txBody>
          <a:bodyPr lIns="180000" tIns="180000" rIns="180000" bIns="180000" anchor="ctr" anchorCtr="0">
            <a:normAutofit/>
          </a:bodyPr>
          <a:lstStyle>
            <a:lvl1pPr marL="0" indent="0" algn="ctr">
              <a:buNone/>
              <a:defRPr sz="1800">
                <a:solidFill>
                  <a:schemeClr val="bg1"/>
                </a:solidFill>
              </a:defRPr>
            </a:lvl1pPr>
          </a:lstStyle>
          <a:p>
            <a:r>
              <a:rPr lang="en-US"/>
              <a:t>Click to insert screenshot</a:t>
            </a:r>
          </a:p>
        </p:txBody>
      </p:sp>
      <p:sp>
        <p:nvSpPr>
          <p:cNvPr id="2" name="Title 1">
            <a:extLst>
              <a:ext uri="{FF2B5EF4-FFF2-40B4-BE49-F238E27FC236}">
                <a16:creationId xmlns:a16="http://schemas.microsoft.com/office/drawing/2014/main" id="{D1D13282-AD49-4621-B10F-F1C1C20EAEBF}"/>
              </a:ext>
            </a:extLst>
          </p:cNvPr>
          <p:cNvSpPr>
            <a:spLocks noGrp="1"/>
          </p:cNvSpPr>
          <p:nvPr>
            <p:ph type="title" hasCustomPrompt="1"/>
          </p:nvPr>
        </p:nvSpPr>
        <p:spPr/>
        <p:txBody>
          <a:bodyPr/>
          <a:lstStyle/>
          <a:p>
            <a:r>
              <a:rPr lang="en-US"/>
              <a:t>Click to edit Master title style. </a:t>
            </a:r>
          </a:p>
        </p:txBody>
      </p:sp>
      <p:sp>
        <p:nvSpPr>
          <p:cNvPr id="3" name="Content Placeholder 2">
            <a:extLst>
              <a:ext uri="{FF2B5EF4-FFF2-40B4-BE49-F238E27FC236}">
                <a16:creationId xmlns:a16="http://schemas.microsoft.com/office/drawing/2014/main" id="{C9027F03-B746-4206-AC6E-604245BD809E}"/>
              </a:ext>
            </a:extLst>
          </p:cNvPr>
          <p:cNvSpPr>
            <a:spLocks noGrp="1"/>
          </p:cNvSpPr>
          <p:nvPr>
            <p:ph sz="half" idx="1"/>
          </p:nvPr>
        </p:nvSpPr>
        <p:spPr>
          <a:xfrm>
            <a:off x="384047" y="1298448"/>
            <a:ext cx="5577840" cy="4645152"/>
          </a:xfrm>
        </p:spPr>
        <p:txBody>
          <a:bodyPr/>
          <a:lstStyle>
            <a:lvl1pPr marL="0" indent="0">
              <a:buNone/>
              <a:defRPr/>
            </a:lvl1pPr>
          </a:lstStyle>
          <a:p>
            <a:pPr lvl="0"/>
            <a:r>
              <a:rPr lang="en-US"/>
              <a:t>Click to edit Master text styles</a:t>
            </a:r>
          </a:p>
        </p:txBody>
      </p:sp>
      <p:sp>
        <p:nvSpPr>
          <p:cNvPr id="14" name="Date Placeholder 13">
            <a:extLst>
              <a:ext uri="{FF2B5EF4-FFF2-40B4-BE49-F238E27FC236}">
                <a16:creationId xmlns:a16="http://schemas.microsoft.com/office/drawing/2014/main" id="{AEE04010-43D9-4C1A-A916-97B780F4745F}"/>
              </a:ext>
            </a:extLst>
          </p:cNvPr>
          <p:cNvSpPr>
            <a:spLocks noGrp="1"/>
          </p:cNvSpPr>
          <p:nvPr>
            <p:ph type="dt" sz="half" idx="10"/>
          </p:nvPr>
        </p:nvSpPr>
        <p:spPr/>
        <p:txBody>
          <a:bodyPr/>
          <a:lstStyle/>
          <a:p>
            <a:fld id="{D2F8E5EC-FBDF-784D-A2A9-13E59BBB03E0}" type="datetime3">
              <a:rPr lang="en-CA" smtClean="0"/>
              <a:t>28 September 2023</a:t>
            </a:fld>
            <a:endParaRPr lang="en-US"/>
          </a:p>
        </p:txBody>
      </p:sp>
      <p:sp>
        <p:nvSpPr>
          <p:cNvPr id="15" name="Footer Placeholder 14">
            <a:extLst>
              <a:ext uri="{FF2B5EF4-FFF2-40B4-BE49-F238E27FC236}">
                <a16:creationId xmlns:a16="http://schemas.microsoft.com/office/drawing/2014/main" id="{86121DD1-65DF-450D-8899-B9CCCFF456FF}"/>
              </a:ext>
            </a:extLst>
          </p:cNvPr>
          <p:cNvSpPr>
            <a:spLocks noGrp="1"/>
          </p:cNvSpPr>
          <p:nvPr>
            <p:ph type="ftr" sz="quarter" idx="11"/>
          </p:nvPr>
        </p:nvSpPr>
        <p:spPr/>
        <p:txBody>
          <a:bodyPr/>
          <a:lstStyle/>
          <a:p>
            <a:endParaRPr lang="en-US"/>
          </a:p>
        </p:txBody>
      </p:sp>
      <p:sp>
        <p:nvSpPr>
          <p:cNvPr id="16" name="Slide Number Placeholder 15">
            <a:extLst>
              <a:ext uri="{FF2B5EF4-FFF2-40B4-BE49-F238E27FC236}">
                <a16:creationId xmlns:a16="http://schemas.microsoft.com/office/drawing/2014/main" id="{02E6D15C-BA30-4176-AEF5-FEFB81BD6093}"/>
              </a:ext>
            </a:extLst>
          </p:cNvPr>
          <p:cNvSpPr>
            <a:spLocks noGrp="1"/>
          </p:cNvSpPr>
          <p:nvPr>
            <p:ph type="sldNum" sz="quarter" idx="12"/>
          </p:nvPr>
        </p:nvSpPr>
        <p:spPr/>
        <p:txBody>
          <a:bodyPr/>
          <a:lstStyle/>
          <a:p>
            <a:fld id="{3CBD822F-ED39-4FC2-B5B5-D2EAB6238DC3}" type="slidenum">
              <a:rPr lang="en-US" smtClean="0"/>
              <a:pPr/>
              <a:t>‹N°›</a:t>
            </a:fld>
            <a:endParaRPr lang="en-US"/>
          </a:p>
        </p:txBody>
      </p:sp>
      <p:pic>
        <p:nvPicPr>
          <p:cNvPr id="4" name="Picture 5">
            <a:extLst>
              <a:ext uri="{FF2B5EF4-FFF2-40B4-BE49-F238E27FC236}">
                <a16:creationId xmlns:a16="http://schemas.microsoft.com/office/drawing/2014/main" id="{298C8C1C-49D8-22BB-0478-767F4CC40D66}"/>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3888826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mobile mockup">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5BC7BBFD-8898-894E-A616-E49CEF7B06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5548" y="1295401"/>
            <a:ext cx="2534549" cy="4724400"/>
          </a:xfrm>
          <a:prstGeom prst="rect">
            <a:avLst/>
          </a:prstGeom>
        </p:spPr>
      </p:pic>
      <p:sp>
        <p:nvSpPr>
          <p:cNvPr id="5" name="Picture Placeholder 4">
            <a:extLst>
              <a:ext uri="{FF2B5EF4-FFF2-40B4-BE49-F238E27FC236}">
                <a16:creationId xmlns:a16="http://schemas.microsoft.com/office/drawing/2014/main" id="{A379ADCD-F20D-FF47-82B8-931738D89D0D}"/>
              </a:ext>
            </a:extLst>
          </p:cNvPr>
          <p:cNvSpPr>
            <a:spLocks noGrp="1"/>
          </p:cNvSpPr>
          <p:nvPr>
            <p:ph type="pic" sz="quarter" idx="14" hasCustomPrompt="1"/>
          </p:nvPr>
        </p:nvSpPr>
        <p:spPr>
          <a:xfrm>
            <a:off x="8083094" y="1508125"/>
            <a:ext cx="2056137" cy="4281391"/>
          </a:xfrm>
          <a:custGeom>
            <a:avLst/>
            <a:gdLst>
              <a:gd name="connsiteX0" fmla="*/ 0 w 2046033"/>
              <a:gd name="connsiteY0" fmla="*/ 341012 h 4268884"/>
              <a:gd name="connsiteX1" fmla="*/ 341012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341012 h 4268884"/>
              <a:gd name="connsiteX0" fmla="*/ 0 w 2046033"/>
              <a:gd name="connsiteY0" fmla="*/ 341012 h 4268884"/>
              <a:gd name="connsiteX1" fmla="*/ 280389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341012 h 4268884"/>
              <a:gd name="connsiteX0" fmla="*/ 0 w 2046033"/>
              <a:gd name="connsiteY0" fmla="*/ 270285 h 4268884"/>
              <a:gd name="connsiteX1" fmla="*/ 280389 w 2046033"/>
              <a:gd name="connsiteY1" fmla="*/ 0 h 4268884"/>
              <a:gd name="connsiteX2" fmla="*/ 1705021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270285 h 4268884"/>
              <a:gd name="connsiteX0" fmla="*/ 0 w 2046033"/>
              <a:gd name="connsiteY0" fmla="*/ 270285 h 4268884"/>
              <a:gd name="connsiteX1" fmla="*/ 280389 w 2046033"/>
              <a:gd name="connsiteY1" fmla="*/ 0 h 4268884"/>
              <a:gd name="connsiteX2" fmla="*/ 1801008 w 2046033"/>
              <a:gd name="connsiteY2" fmla="*/ 0 h 4268884"/>
              <a:gd name="connsiteX3" fmla="*/ 2046033 w 2046033"/>
              <a:gd name="connsiteY3" fmla="*/ 341012 h 4268884"/>
              <a:gd name="connsiteX4" fmla="*/ 2046033 w 2046033"/>
              <a:gd name="connsiteY4" fmla="*/ 3927872 h 4268884"/>
              <a:gd name="connsiteX5" fmla="*/ 1705021 w 2046033"/>
              <a:gd name="connsiteY5" fmla="*/ 4268884 h 4268884"/>
              <a:gd name="connsiteX6" fmla="*/ 341012 w 2046033"/>
              <a:gd name="connsiteY6" fmla="*/ 4268884 h 4268884"/>
              <a:gd name="connsiteX7" fmla="*/ 0 w 2046033"/>
              <a:gd name="connsiteY7" fmla="*/ 3927872 h 4268884"/>
              <a:gd name="connsiteX8" fmla="*/ 0 w 2046033"/>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27872 h 4268884"/>
              <a:gd name="connsiteX5" fmla="*/ 1705021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05021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40384 w 2051085"/>
              <a:gd name="connsiteY5" fmla="*/ 4268884 h 4268884"/>
              <a:gd name="connsiteX6" fmla="*/ 341012 w 2051085"/>
              <a:gd name="connsiteY6" fmla="*/ 4268884 h 4268884"/>
              <a:gd name="connsiteX7" fmla="*/ 0 w 2051085"/>
              <a:gd name="connsiteY7" fmla="*/ 3927872 h 4268884"/>
              <a:gd name="connsiteX8" fmla="*/ 0 w 2051085"/>
              <a:gd name="connsiteY8" fmla="*/ 270285 h 4268884"/>
              <a:gd name="connsiteX0" fmla="*/ 0 w 2051085"/>
              <a:gd name="connsiteY0" fmla="*/ 270285 h 4268884"/>
              <a:gd name="connsiteX1" fmla="*/ 280389 w 2051085"/>
              <a:gd name="connsiteY1" fmla="*/ 0 h 4268884"/>
              <a:gd name="connsiteX2" fmla="*/ 1801008 w 2051085"/>
              <a:gd name="connsiteY2" fmla="*/ 0 h 4268884"/>
              <a:gd name="connsiteX3" fmla="*/ 2051085 w 2051085"/>
              <a:gd name="connsiteY3" fmla="*/ 310700 h 4268884"/>
              <a:gd name="connsiteX4" fmla="*/ 2046033 w 2051085"/>
              <a:gd name="connsiteY4" fmla="*/ 3983443 h 4268884"/>
              <a:gd name="connsiteX5" fmla="*/ 1740384 w 2051085"/>
              <a:gd name="connsiteY5" fmla="*/ 4268884 h 4268884"/>
              <a:gd name="connsiteX6" fmla="*/ 260181 w 2051085"/>
              <a:gd name="connsiteY6" fmla="*/ 4268884 h 4268884"/>
              <a:gd name="connsiteX7" fmla="*/ 0 w 2051085"/>
              <a:gd name="connsiteY7" fmla="*/ 3927872 h 4268884"/>
              <a:gd name="connsiteX8" fmla="*/ 0 w 2051085"/>
              <a:gd name="connsiteY8" fmla="*/ 270285 h 4268884"/>
              <a:gd name="connsiteX0" fmla="*/ 5052 w 2056137"/>
              <a:gd name="connsiteY0" fmla="*/ 270285 h 4268884"/>
              <a:gd name="connsiteX1" fmla="*/ 285441 w 2056137"/>
              <a:gd name="connsiteY1" fmla="*/ 0 h 4268884"/>
              <a:gd name="connsiteX2" fmla="*/ 1806060 w 2056137"/>
              <a:gd name="connsiteY2" fmla="*/ 0 h 4268884"/>
              <a:gd name="connsiteX3" fmla="*/ 2056137 w 2056137"/>
              <a:gd name="connsiteY3" fmla="*/ 310700 h 4268884"/>
              <a:gd name="connsiteX4" fmla="*/ 2051085 w 2056137"/>
              <a:gd name="connsiteY4" fmla="*/ 3983443 h 4268884"/>
              <a:gd name="connsiteX5" fmla="*/ 1745436 w 2056137"/>
              <a:gd name="connsiteY5" fmla="*/ 4268884 h 4268884"/>
              <a:gd name="connsiteX6" fmla="*/ 265233 w 2056137"/>
              <a:gd name="connsiteY6" fmla="*/ 4268884 h 4268884"/>
              <a:gd name="connsiteX7" fmla="*/ 0 w 2056137"/>
              <a:gd name="connsiteY7" fmla="*/ 3958183 h 4268884"/>
              <a:gd name="connsiteX8" fmla="*/ 5052 w 2056137"/>
              <a:gd name="connsiteY8" fmla="*/ 270285 h 4268884"/>
              <a:gd name="connsiteX0" fmla="*/ 5052 w 2056137"/>
              <a:gd name="connsiteY0" fmla="*/ 275337 h 4273936"/>
              <a:gd name="connsiteX1" fmla="*/ 285441 w 2056137"/>
              <a:gd name="connsiteY1" fmla="*/ 0 h 4273936"/>
              <a:gd name="connsiteX2" fmla="*/ 1806060 w 2056137"/>
              <a:gd name="connsiteY2" fmla="*/ 5052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5052 w 2056137"/>
              <a:gd name="connsiteY8" fmla="*/ 275337 h 4273936"/>
              <a:gd name="connsiteX0" fmla="*/ 5052 w 2056137"/>
              <a:gd name="connsiteY0" fmla="*/ 275337 h 4273936"/>
              <a:gd name="connsiteX1" fmla="*/ 285441 w 2056137"/>
              <a:gd name="connsiteY1" fmla="*/ 0 h 4273936"/>
              <a:gd name="connsiteX2" fmla="*/ 1801008 w 2056137"/>
              <a:gd name="connsiteY2" fmla="*/ 0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5052 w 2056137"/>
              <a:gd name="connsiteY8" fmla="*/ 275337 h 4273936"/>
              <a:gd name="connsiteX0" fmla="*/ 8414 w 2056137"/>
              <a:gd name="connsiteY0" fmla="*/ 261890 h 4273936"/>
              <a:gd name="connsiteX1" fmla="*/ 285441 w 2056137"/>
              <a:gd name="connsiteY1" fmla="*/ 0 h 4273936"/>
              <a:gd name="connsiteX2" fmla="*/ 1801008 w 2056137"/>
              <a:gd name="connsiteY2" fmla="*/ 0 h 4273936"/>
              <a:gd name="connsiteX3" fmla="*/ 2056137 w 2056137"/>
              <a:gd name="connsiteY3" fmla="*/ 315752 h 4273936"/>
              <a:gd name="connsiteX4" fmla="*/ 2051085 w 2056137"/>
              <a:gd name="connsiteY4" fmla="*/ 3988495 h 4273936"/>
              <a:gd name="connsiteX5" fmla="*/ 1745436 w 2056137"/>
              <a:gd name="connsiteY5" fmla="*/ 4273936 h 4273936"/>
              <a:gd name="connsiteX6" fmla="*/ 265233 w 2056137"/>
              <a:gd name="connsiteY6" fmla="*/ 4273936 h 4273936"/>
              <a:gd name="connsiteX7" fmla="*/ 0 w 2056137"/>
              <a:gd name="connsiteY7" fmla="*/ 3963235 h 4273936"/>
              <a:gd name="connsiteX8" fmla="*/ 8414 w 2056137"/>
              <a:gd name="connsiteY8" fmla="*/ 261890 h 4273936"/>
              <a:gd name="connsiteX0" fmla="*/ 8414 w 2056137"/>
              <a:gd name="connsiteY0" fmla="*/ 261995 h 4274041"/>
              <a:gd name="connsiteX1" fmla="*/ 285441 w 2056137"/>
              <a:gd name="connsiteY1" fmla="*/ 105 h 4274041"/>
              <a:gd name="connsiteX2" fmla="*/ 1801008 w 2056137"/>
              <a:gd name="connsiteY2" fmla="*/ 105 h 4274041"/>
              <a:gd name="connsiteX3" fmla="*/ 2056137 w 2056137"/>
              <a:gd name="connsiteY3" fmla="*/ 315857 h 4274041"/>
              <a:gd name="connsiteX4" fmla="*/ 2051085 w 2056137"/>
              <a:gd name="connsiteY4" fmla="*/ 3988600 h 4274041"/>
              <a:gd name="connsiteX5" fmla="*/ 1745436 w 2056137"/>
              <a:gd name="connsiteY5" fmla="*/ 4274041 h 4274041"/>
              <a:gd name="connsiteX6" fmla="*/ 265233 w 2056137"/>
              <a:gd name="connsiteY6" fmla="*/ 4274041 h 4274041"/>
              <a:gd name="connsiteX7" fmla="*/ 0 w 2056137"/>
              <a:gd name="connsiteY7" fmla="*/ 3963340 h 4274041"/>
              <a:gd name="connsiteX8" fmla="*/ 8414 w 2056137"/>
              <a:gd name="connsiteY8" fmla="*/ 261995 h 4274041"/>
              <a:gd name="connsiteX0" fmla="*/ 8414 w 2056137"/>
              <a:gd name="connsiteY0" fmla="*/ 261967 h 4274013"/>
              <a:gd name="connsiteX1" fmla="*/ 285441 w 2056137"/>
              <a:gd name="connsiteY1" fmla="*/ 77 h 4274013"/>
              <a:gd name="connsiteX2" fmla="*/ 1801008 w 2056137"/>
              <a:gd name="connsiteY2" fmla="*/ 77 h 4274013"/>
              <a:gd name="connsiteX3" fmla="*/ 2056137 w 2056137"/>
              <a:gd name="connsiteY3" fmla="*/ 315829 h 4274013"/>
              <a:gd name="connsiteX4" fmla="*/ 2051085 w 2056137"/>
              <a:gd name="connsiteY4" fmla="*/ 3988572 h 4274013"/>
              <a:gd name="connsiteX5" fmla="*/ 1745436 w 2056137"/>
              <a:gd name="connsiteY5" fmla="*/ 4274013 h 4274013"/>
              <a:gd name="connsiteX6" fmla="*/ 265233 w 2056137"/>
              <a:gd name="connsiteY6" fmla="*/ 4274013 h 4274013"/>
              <a:gd name="connsiteX7" fmla="*/ 0 w 2056137"/>
              <a:gd name="connsiteY7" fmla="*/ 3963312 h 4274013"/>
              <a:gd name="connsiteX8" fmla="*/ 8414 w 2056137"/>
              <a:gd name="connsiteY8" fmla="*/ 261967 h 4274013"/>
              <a:gd name="connsiteX0" fmla="*/ 8414 w 2056137"/>
              <a:gd name="connsiteY0" fmla="*/ 264676 h 4276722"/>
              <a:gd name="connsiteX1" fmla="*/ 285441 w 2056137"/>
              <a:gd name="connsiteY1" fmla="*/ 2786 h 4276722"/>
              <a:gd name="connsiteX2" fmla="*/ 849115 w 2056137"/>
              <a:gd name="connsiteY2" fmla="*/ 0 h 4276722"/>
              <a:gd name="connsiteX3" fmla="*/ 1801008 w 2056137"/>
              <a:gd name="connsiteY3" fmla="*/ 2786 h 4276722"/>
              <a:gd name="connsiteX4" fmla="*/ 2056137 w 2056137"/>
              <a:gd name="connsiteY4" fmla="*/ 318538 h 4276722"/>
              <a:gd name="connsiteX5" fmla="*/ 2051085 w 2056137"/>
              <a:gd name="connsiteY5" fmla="*/ 3991281 h 4276722"/>
              <a:gd name="connsiteX6" fmla="*/ 1745436 w 2056137"/>
              <a:gd name="connsiteY6" fmla="*/ 4276722 h 4276722"/>
              <a:gd name="connsiteX7" fmla="*/ 265233 w 2056137"/>
              <a:gd name="connsiteY7" fmla="*/ 4276722 h 4276722"/>
              <a:gd name="connsiteX8" fmla="*/ 0 w 2056137"/>
              <a:gd name="connsiteY8" fmla="*/ 3966021 h 4276722"/>
              <a:gd name="connsiteX9" fmla="*/ 8414 w 2056137"/>
              <a:gd name="connsiteY9" fmla="*/ 264676 h 4276722"/>
              <a:gd name="connsiteX0" fmla="*/ 8414 w 2056137"/>
              <a:gd name="connsiteY0" fmla="*/ 264676 h 4276722"/>
              <a:gd name="connsiteX1" fmla="*/ 285441 w 2056137"/>
              <a:gd name="connsiteY1" fmla="*/ 2786 h 4276722"/>
              <a:gd name="connsiteX2" fmla="*/ 849115 w 2056137"/>
              <a:gd name="connsiteY2" fmla="*/ 0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30600 w 2056137"/>
              <a:gd name="connsiteY2" fmla="*/ 151280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8142 h 4280188"/>
              <a:gd name="connsiteX1" fmla="*/ 285441 w 2056137"/>
              <a:gd name="connsiteY1" fmla="*/ 6252 h 4280188"/>
              <a:gd name="connsiteX2" fmla="*/ 627239 w 2056137"/>
              <a:gd name="connsiteY2" fmla="*/ 148022 h 4280188"/>
              <a:gd name="connsiteX3" fmla="*/ 1329847 w 2056137"/>
              <a:gd name="connsiteY3" fmla="*/ 3466 h 4280188"/>
              <a:gd name="connsiteX4" fmla="*/ 1801008 w 2056137"/>
              <a:gd name="connsiteY4" fmla="*/ 6252 h 4280188"/>
              <a:gd name="connsiteX5" fmla="*/ 2056137 w 2056137"/>
              <a:gd name="connsiteY5" fmla="*/ 322004 h 4280188"/>
              <a:gd name="connsiteX6" fmla="*/ 2051085 w 2056137"/>
              <a:gd name="connsiteY6" fmla="*/ 3994747 h 4280188"/>
              <a:gd name="connsiteX7" fmla="*/ 1745436 w 2056137"/>
              <a:gd name="connsiteY7" fmla="*/ 4280188 h 4280188"/>
              <a:gd name="connsiteX8" fmla="*/ 265233 w 2056137"/>
              <a:gd name="connsiteY8" fmla="*/ 4280188 h 4280188"/>
              <a:gd name="connsiteX9" fmla="*/ 0 w 2056137"/>
              <a:gd name="connsiteY9" fmla="*/ 3969487 h 4280188"/>
              <a:gd name="connsiteX10" fmla="*/ 8414 w 2056137"/>
              <a:gd name="connsiteY10" fmla="*/ 268142 h 4280188"/>
              <a:gd name="connsiteX0" fmla="*/ 8414 w 2056137"/>
              <a:gd name="connsiteY0" fmla="*/ 264676 h 4276722"/>
              <a:gd name="connsiteX1" fmla="*/ 285441 w 2056137"/>
              <a:gd name="connsiteY1" fmla="*/ 2786 h 4276722"/>
              <a:gd name="connsiteX2" fmla="*/ 627239 w 2056137"/>
              <a:gd name="connsiteY2" fmla="*/ 144556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6808 h 4278854"/>
              <a:gd name="connsiteX1" fmla="*/ 285441 w 2056137"/>
              <a:gd name="connsiteY1" fmla="*/ 4918 h 4278854"/>
              <a:gd name="connsiteX2" fmla="*/ 586897 w 2056137"/>
              <a:gd name="connsiteY2" fmla="*/ 129880 h 4278854"/>
              <a:gd name="connsiteX3" fmla="*/ 1329847 w 2056137"/>
              <a:gd name="connsiteY3" fmla="*/ 2132 h 4278854"/>
              <a:gd name="connsiteX4" fmla="*/ 1801008 w 2056137"/>
              <a:gd name="connsiteY4" fmla="*/ 4918 h 4278854"/>
              <a:gd name="connsiteX5" fmla="*/ 2056137 w 2056137"/>
              <a:gd name="connsiteY5" fmla="*/ 320670 h 4278854"/>
              <a:gd name="connsiteX6" fmla="*/ 2051085 w 2056137"/>
              <a:gd name="connsiteY6" fmla="*/ 3993413 h 4278854"/>
              <a:gd name="connsiteX7" fmla="*/ 1745436 w 2056137"/>
              <a:gd name="connsiteY7" fmla="*/ 4278854 h 4278854"/>
              <a:gd name="connsiteX8" fmla="*/ 265233 w 2056137"/>
              <a:gd name="connsiteY8" fmla="*/ 4278854 h 4278854"/>
              <a:gd name="connsiteX9" fmla="*/ 0 w 2056137"/>
              <a:gd name="connsiteY9" fmla="*/ 3968153 h 4278854"/>
              <a:gd name="connsiteX10" fmla="*/ 8414 w 2056137"/>
              <a:gd name="connsiteY10" fmla="*/ 266808 h 4278854"/>
              <a:gd name="connsiteX0" fmla="*/ 8414 w 2056137"/>
              <a:gd name="connsiteY0" fmla="*/ 266808 h 4278854"/>
              <a:gd name="connsiteX1" fmla="*/ 285441 w 2056137"/>
              <a:gd name="connsiteY1" fmla="*/ 4918 h 4278854"/>
              <a:gd name="connsiteX2" fmla="*/ 586897 w 2056137"/>
              <a:gd name="connsiteY2" fmla="*/ 129880 h 4278854"/>
              <a:gd name="connsiteX3" fmla="*/ 1329847 w 2056137"/>
              <a:gd name="connsiteY3" fmla="*/ 2132 h 4278854"/>
              <a:gd name="connsiteX4" fmla="*/ 1801008 w 2056137"/>
              <a:gd name="connsiteY4" fmla="*/ 4918 h 4278854"/>
              <a:gd name="connsiteX5" fmla="*/ 2056137 w 2056137"/>
              <a:gd name="connsiteY5" fmla="*/ 320670 h 4278854"/>
              <a:gd name="connsiteX6" fmla="*/ 2051085 w 2056137"/>
              <a:gd name="connsiteY6" fmla="*/ 3993413 h 4278854"/>
              <a:gd name="connsiteX7" fmla="*/ 1745436 w 2056137"/>
              <a:gd name="connsiteY7" fmla="*/ 4278854 h 4278854"/>
              <a:gd name="connsiteX8" fmla="*/ 265233 w 2056137"/>
              <a:gd name="connsiteY8" fmla="*/ 4278854 h 4278854"/>
              <a:gd name="connsiteX9" fmla="*/ 0 w 2056137"/>
              <a:gd name="connsiteY9" fmla="*/ 3968153 h 4278854"/>
              <a:gd name="connsiteX10" fmla="*/ 8414 w 2056137"/>
              <a:gd name="connsiteY10" fmla="*/ 266808 h 4278854"/>
              <a:gd name="connsiteX0" fmla="*/ 8414 w 2056137"/>
              <a:gd name="connsiteY0" fmla="*/ 264676 h 4276722"/>
              <a:gd name="connsiteX1" fmla="*/ 285441 w 2056137"/>
              <a:gd name="connsiteY1" fmla="*/ 2786 h 4276722"/>
              <a:gd name="connsiteX2" fmla="*/ 586897 w 2056137"/>
              <a:gd name="connsiteY2" fmla="*/ 127748 h 4276722"/>
              <a:gd name="connsiteX3" fmla="*/ 1329847 w 2056137"/>
              <a:gd name="connsiteY3" fmla="*/ 0 h 4276722"/>
              <a:gd name="connsiteX4" fmla="*/ 1801008 w 2056137"/>
              <a:gd name="connsiteY4" fmla="*/ 2786 h 4276722"/>
              <a:gd name="connsiteX5" fmla="*/ 2056137 w 2056137"/>
              <a:gd name="connsiteY5" fmla="*/ 318538 h 4276722"/>
              <a:gd name="connsiteX6" fmla="*/ 2051085 w 2056137"/>
              <a:gd name="connsiteY6" fmla="*/ 3991281 h 4276722"/>
              <a:gd name="connsiteX7" fmla="*/ 1745436 w 2056137"/>
              <a:gd name="connsiteY7" fmla="*/ 4276722 h 4276722"/>
              <a:gd name="connsiteX8" fmla="*/ 265233 w 2056137"/>
              <a:gd name="connsiteY8" fmla="*/ 4276722 h 4276722"/>
              <a:gd name="connsiteX9" fmla="*/ 0 w 2056137"/>
              <a:gd name="connsiteY9" fmla="*/ 3966021 h 4276722"/>
              <a:gd name="connsiteX10" fmla="*/ 8414 w 2056137"/>
              <a:gd name="connsiteY10" fmla="*/ 264676 h 4276722"/>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1444147 w 2056137"/>
              <a:gd name="connsiteY3" fmla="*/ 133616 h 4275867"/>
              <a:gd name="connsiteX4" fmla="*/ 1801008 w 2056137"/>
              <a:gd name="connsiteY4" fmla="*/ 1931 h 4275867"/>
              <a:gd name="connsiteX5" fmla="*/ 2056137 w 2056137"/>
              <a:gd name="connsiteY5" fmla="*/ 317683 h 4275867"/>
              <a:gd name="connsiteX6" fmla="*/ 2051085 w 2056137"/>
              <a:gd name="connsiteY6" fmla="*/ 3990426 h 4275867"/>
              <a:gd name="connsiteX7" fmla="*/ 1745436 w 2056137"/>
              <a:gd name="connsiteY7" fmla="*/ 4275867 h 4275867"/>
              <a:gd name="connsiteX8" fmla="*/ 265233 w 2056137"/>
              <a:gd name="connsiteY8" fmla="*/ 4275867 h 4275867"/>
              <a:gd name="connsiteX9" fmla="*/ 0 w 2056137"/>
              <a:gd name="connsiteY9" fmla="*/ 3965166 h 4275867"/>
              <a:gd name="connsiteX10" fmla="*/ 8414 w 2056137"/>
              <a:gd name="connsiteY10"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993671 w 2056137"/>
              <a:gd name="connsiteY3" fmla="*/ 136977 h 4275867"/>
              <a:gd name="connsiteX4" fmla="*/ 1444147 w 2056137"/>
              <a:gd name="connsiteY4" fmla="*/ 133616 h 4275867"/>
              <a:gd name="connsiteX5" fmla="*/ 1801008 w 2056137"/>
              <a:gd name="connsiteY5" fmla="*/ 1931 h 4275867"/>
              <a:gd name="connsiteX6" fmla="*/ 2056137 w 2056137"/>
              <a:gd name="connsiteY6" fmla="*/ 317683 h 4275867"/>
              <a:gd name="connsiteX7" fmla="*/ 2051085 w 2056137"/>
              <a:gd name="connsiteY7" fmla="*/ 3990426 h 4275867"/>
              <a:gd name="connsiteX8" fmla="*/ 1745436 w 2056137"/>
              <a:gd name="connsiteY8" fmla="*/ 4275867 h 4275867"/>
              <a:gd name="connsiteX9" fmla="*/ 265233 w 2056137"/>
              <a:gd name="connsiteY9" fmla="*/ 4275867 h 4275867"/>
              <a:gd name="connsiteX10" fmla="*/ 0 w 2056137"/>
              <a:gd name="connsiteY10" fmla="*/ 3965166 h 4275867"/>
              <a:gd name="connsiteX11" fmla="*/ 8414 w 2056137"/>
              <a:gd name="connsiteY11"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444147 w 2056137"/>
              <a:gd name="connsiteY4" fmla="*/ 133616 h 4275867"/>
              <a:gd name="connsiteX5" fmla="*/ 1801008 w 2056137"/>
              <a:gd name="connsiteY5" fmla="*/ 1931 h 4275867"/>
              <a:gd name="connsiteX6" fmla="*/ 2056137 w 2056137"/>
              <a:gd name="connsiteY6" fmla="*/ 317683 h 4275867"/>
              <a:gd name="connsiteX7" fmla="*/ 2051085 w 2056137"/>
              <a:gd name="connsiteY7" fmla="*/ 3990426 h 4275867"/>
              <a:gd name="connsiteX8" fmla="*/ 1745436 w 2056137"/>
              <a:gd name="connsiteY8" fmla="*/ 4275867 h 4275867"/>
              <a:gd name="connsiteX9" fmla="*/ 265233 w 2056137"/>
              <a:gd name="connsiteY9" fmla="*/ 4275867 h 4275867"/>
              <a:gd name="connsiteX10" fmla="*/ 0 w 2056137"/>
              <a:gd name="connsiteY10" fmla="*/ 3965166 h 4275867"/>
              <a:gd name="connsiteX11" fmla="*/ 8414 w 2056137"/>
              <a:gd name="connsiteY11"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26485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26485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80273 w 2056137"/>
              <a:gd name="connsiteY4" fmla="*/ 143701 h 4275867"/>
              <a:gd name="connsiteX5" fmla="*/ 1444147 w 2056137"/>
              <a:gd name="connsiteY5" fmla="*/ 133616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263821 h 4275867"/>
              <a:gd name="connsiteX1" fmla="*/ 285441 w 2056137"/>
              <a:gd name="connsiteY1" fmla="*/ 1931 h 4275867"/>
              <a:gd name="connsiteX2" fmla="*/ 586897 w 2056137"/>
              <a:gd name="connsiteY2" fmla="*/ 126893 h 4275867"/>
              <a:gd name="connsiteX3" fmla="*/ 667580 w 2056137"/>
              <a:gd name="connsiteY3" fmla="*/ 133616 h 4275867"/>
              <a:gd name="connsiteX4" fmla="*/ 1380273 w 2056137"/>
              <a:gd name="connsiteY4" fmla="*/ 143701 h 4275867"/>
              <a:gd name="connsiteX5" fmla="*/ 1565170 w 2056137"/>
              <a:gd name="connsiteY5" fmla="*/ 2508 h 4275867"/>
              <a:gd name="connsiteX6" fmla="*/ 1801008 w 2056137"/>
              <a:gd name="connsiteY6" fmla="*/ 1931 h 4275867"/>
              <a:gd name="connsiteX7" fmla="*/ 2056137 w 2056137"/>
              <a:gd name="connsiteY7" fmla="*/ 317683 h 4275867"/>
              <a:gd name="connsiteX8" fmla="*/ 2051085 w 2056137"/>
              <a:gd name="connsiteY8" fmla="*/ 3990426 h 4275867"/>
              <a:gd name="connsiteX9" fmla="*/ 1745436 w 2056137"/>
              <a:gd name="connsiteY9" fmla="*/ 4275867 h 4275867"/>
              <a:gd name="connsiteX10" fmla="*/ 265233 w 2056137"/>
              <a:gd name="connsiteY10" fmla="*/ 4275867 h 4275867"/>
              <a:gd name="connsiteX11" fmla="*/ 0 w 2056137"/>
              <a:gd name="connsiteY11" fmla="*/ 3965166 h 4275867"/>
              <a:gd name="connsiteX12" fmla="*/ 8414 w 2056137"/>
              <a:gd name="connsiteY12" fmla="*/ 263821 h 4275867"/>
              <a:gd name="connsiteX0" fmla="*/ 8414 w 2056137"/>
              <a:gd name="connsiteY0" fmla="*/ 315272 h 4327318"/>
              <a:gd name="connsiteX1" fmla="*/ 285441 w 2056137"/>
              <a:gd name="connsiteY1" fmla="*/ 53382 h 4327318"/>
              <a:gd name="connsiteX2" fmla="*/ 496129 w 2056137"/>
              <a:gd name="connsiteY2" fmla="*/ 80853 h 4327318"/>
              <a:gd name="connsiteX3" fmla="*/ 667580 w 2056137"/>
              <a:gd name="connsiteY3" fmla="*/ 185067 h 4327318"/>
              <a:gd name="connsiteX4" fmla="*/ 1380273 w 2056137"/>
              <a:gd name="connsiteY4" fmla="*/ 195152 h 4327318"/>
              <a:gd name="connsiteX5" fmla="*/ 1565170 w 2056137"/>
              <a:gd name="connsiteY5" fmla="*/ 53959 h 4327318"/>
              <a:gd name="connsiteX6" fmla="*/ 1801008 w 2056137"/>
              <a:gd name="connsiteY6" fmla="*/ 53382 h 4327318"/>
              <a:gd name="connsiteX7" fmla="*/ 2056137 w 2056137"/>
              <a:gd name="connsiteY7" fmla="*/ 369134 h 4327318"/>
              <a:gd name="connsiteX8" fmla="*/ 2051085 w 2056137"/>
              <a:gd name="connsiteY8" fmla="*/ 4041877 h 4327318"/>
              <a:gd name="connsiteX9" fmla="*/ 1745436 w 2056137"/>
              <a:gd name="connsiteY9" fmla="*/ 4327318 h 4327318"/>
              <a:gd name="connsiteX10" fmla="*/ 265233 w 2056137"/>
              <a:gd name="connsiteY10" fmla="*/ 4327318 h 4327318"/>
              <a:gd name="connsiteX11" fmla="*/ 0 w 2056137"/>
              <a:gd name="connsiteY11" fmla="*/ 4016617 h 4327318"/>
              <a:gd name="connsiteX12" fmla="*/ 8414 w 2056137"/>
              <a:gd name="connsiteY12" fmla="*/ 315272 h 4327318"/>
              <a:gd name="connsiteX0" fmla="*/ 8414 w 2056137"/>
              <a:gd name="connsiteY0" fmla="*/ 261967 h 4274013"/>
              <a:gd name="connsiteX1" fmla="*/ 285441 w 2056137"/>
              <a:gd name="connsiteY1" fmla="*/ 77 h 4274013"/>
              <a:gd name="connsiteX2" fmla="*/ 496129 w 2056137"/>
              <a:gd name="connsiteY2" fmla="*/ 27548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1967 h 4274013"/>
              <a:gd name="connsiteX1" fmla="*/ 285441 w 2056137"/>
              <a:gd name="connsiteY1" fmla="*/ 77 h 4274013"/>
              <a:gd name="connsiteX2" fmla="*/ 486044 w 2056137"/>
              <a:gd name="connsiteY2" fmla="*/ 654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1967 h 4274013"/>
              <a:gd name="connsiteX1" fmla="*/ 285441 w 2056137"/>
              <a:gd name="connsiteY1" fmla="*/ 77 h 4274013"/>
              <a:gd name="connsiteX2" fmla="*/ 506214 w 2056137"/>
              <a:gd name="connsiteY2" fmla="*/ 10740 h 4274013"/>
              <a:gd name="connsiteX3" fmla="*/ 667580 w 2056137"/>
              <a:gd name="connsiteY3" fmla="*/ 131762 h 4274013"/>
              <a:gd name="connsiteX4" fmla="*/ 1380273 w 2056137"/>
              <a:gd name="connsiteY4" fmla="*/ 141847 h 4274013"/>
              <a:gd name="connsiteX5" fmla="*/ 1565170 w 2056137"/>
              <a:gd name="connsiteY5" fmla="*/ 654 h 4274013"/>
              <a:gd name="connsiteX6" fmla="*/ 1801008 w 2056137"/>
              <a:gd name="connsiteY6" fmla="*/ 77 h 4274013"/>
              <a:gd name="connsiteX7" fmla="*/ 2056137 w 2056137"/>
              <a:gd name="connsiteY7" fmla="*/ 315829 h 4274013"/>
              <a:gd name="connsiteX8" fmla="*/ 2051085 w 2056137"/>
              <a:gd name="connsiteY8" fmla="*/ 3988572 h 4274013"/>
              <a:gd name="connsiteX9" fmla="*/ 1745436 w 2056137"/>
              <a:gd name="connsiteY9" fmla="*/ 4274013 h 4274013"/>
              <a:gd name="connsiteX10" fmla="*/ 265233 w 2056137"/>
              <a:gd name="connsiteY10" fmla="*/ 4274013 h 4274013"/>
              <a:gd name="connsiteX11" fmla="*/ 0 w 2056137"/>
              <a:gd name="connsiteY11" fmla="*/ 3963312 h 4274013"/>
              <a:gd name="connsiteX12" fmla="*/ 8414 w 2056137"/>
              <a:gd name="connsiteY12" fmla="*/ 261967 h 4274013"/>
              <a:gd name="connsiteX0" fmla="*/ 8414 w 2056137"/>
              <a:gd name="connsiteY0" fmla="*/ 264676 h 4276722"/>
              <a:gd name="connsiteX1" fmla="*/ 285441 w 2056137"/>
              <a:gd name="connsiteY1" fmla="*/ 2786 h 4276722"/>
              <a:gd name="connsiteX2" fmla="*/ 523023 w 2056137"/>
              <a:gd name="connsiteY2" fmla="*/ 2 h 4276722"/>
              <a:gd name="connsiteX3" fmla="*/ 667580 w 2056137"/>
              <a:gd name="connsiteY3" fmla="*/ 134471 h 4276722"/>
              <a:gd name="connsiteX4" fmla="*/ 1380273 w 2056137"/>
              <a:gd name="connsiteY4" fmla="*/ 144556 h 4276722"/>
              <a:gd name="connsiteX5" fmla="*/ 1565170 w 2056137"/>
              <a:gd name="connsiteY5" fmla="*/ 3363 h 4276722"/>
              <a:gd name="connsiteX6" fmla="*/ 1801008 w 2056137"/>
              <a:gd name="connsiteY6" fmla="*/ 2786 h 4276722"/>
              <a:gd name="connsiteX7" fmla="*/ 2056137 w 2056137"/>
              <a:gd name="connsiteY7" fmla="*/ 318538 h 4276722"/>
              <a:gd name="connsiteX8" fmla="*/ 2051085 w 2056137"/>
              <a:gd name="connsiteY8" fmla="*/ 3991281 h 4276722"/>
              <a:gd name="connsiteX9" fmla="*/ 1745436 w 2056137"/>
              <a:gd name="connsiteY9" fmla="*/ 4276722 h 4276722"/>
              <a:gd name="connsiteX10" fmla="*/ 265233 w 2056137"/>
              <a:gd name="connsiteY10" fmla="*/ 4276722 h 4276722"/>
              <a:gd name="connsiteX11" fmla="*/ 0 w 2056137"/>
              <a:gd name="connsiteY11" fmla="*/ 3966021 h 4276722"/>
              <a:gd name="connsiteX12" fmla="*/ 8414 w 2056137"/>
              <a:gd name="connsiteY12" fmla="*/ 264676 h 4276722"/>
              <a:gd name="connsiteX0" fmla="*/ 8414 w 2056137"/>
              <a:gd name="connsiteY0" fmla="*/ 264766 h 4276812"/>
              <a:gd name="connsiteX1" fmla="*/ 285441 w 2056137"/>
              <a:gd name="connsiteY1" fmla="*/ 2876 h 4276812"/>
              <a:gd name="connsiteX2" fmla="*/ 523023 w 2056137"/>
              <a:gd name="connsiteY2" fmla="*/ 92 h 4276812"/>
              <a:gd name="connsiteX3" fmla="*/ 667580 w 2056137"/>
              <a:gd name="connsiteY3" fmla="*/ 134561 h 4276812"/>
              <a:gd name="connsiteX4" fmla="*/ 1380273 w 2056137"/>
              <a:gd name="connsiteY4" fmla="*/ 144646 h 4276812"/>
              <a:gd name="connsiteX5" fmla="*/ 1565170 w 2056137"/>
              <a:gd name="connsiteY5" fmla="*/ 3453 h 4276812"/>
              <a:gd name="connsiteX6" fmla="*/ 1801008 w 2056137"/>
              <a:gd name="connsiteY6" fmla="*/ 2876 h 4276812"/>
              <a:gd name="connsiteX7" fmla="*/ 2056137 w 2056137"/>
              <a:gd name="connsiteY7" fmla="*/ 318628 h 4276812"/>
              <a:gd name="connsiteX8" fmla="*/ 2051085 w 2056137"/>
              <a:gd name="connsiteY8" fmla="*/ 3991371 h 4276812"/>
              <a:gd name="connsiteX9" fmla="*/ 1745436 w 2056137"/>
              <a:gd name="connsiteY9" fmla="*/ 4276812 h 4276812"/>
              <a:gd name="connsiteX10" fmla="*/ 265233 w 2056137"/>
              <a:gd name="connsiteY10" fmla="*/ 4276812 h 4276812"/>
              <a:gd name="connsiteX11" fmla="*/ 0 w 2056137"/>
              <a:gd name="connsiteY11" fmla="*/ 3966111 h 4276812"/>
              <a:gd name="connsiteX12" fmla="*/ 8414 w 2056137"/>
              <a:gd name="connsiteY12" fmla="*/ 264766 h 4276812"/>
              <a:gd name="connsiteX0" fmla="*/ 8414 w 2056137"/>
              <a:gd name="connsiteY0" fmla="*/ 264766 h 4276812"/>
              <a:gd name="connsiteX1" fmla="*/ 285441 w 2056137"/>
              <a:gd name="connsiteY1" fmla="*/ 2876 h 4276812"/>
              <a:gd name="connsiteX2" fmla="*/ 482682 w 2056137"/>
              <a:gd name="connsiteY2" fmla="*/ 92 h 4276812"/>
              <a:gd name="connsiteX3" fmla="*/ 667580 w 2056137"/>
              <a:gd name="connsiteY3" fmla="*/ 134561 h 4276812"/>
              <a:gd name="connsiteX4" fmla="*/ 1380273 w 2056137"/>
              <a:gd name="connsiteY4" fmla="*/ 144646 h 4276812"/>
              <a:gd name="connsiteX5" fmla="*/ 1565170 w 2056137"/>
              <a:gd name="connsiteY5" fmla="*/ 3453 h 4276812"/>
              <a:gd name="connsiteX6" fmla="*/ 1801008 w 2056137"/>
              <a:gd name="connsiteY6" fmla="*/ 2876 h 4276812"/>
              <a:gd name="connsiteX7" fmla="*/ 2056137 w 2056137"/>
              <a:gd name="connsiteY7" fmla="*/ 318628 h 4276812"/>
              <a:gd name="connsiteX8" fmla="*/ 2051085 w 2056137"/>
              <a:gd name="connsiteY8" fmla="*/ 3991371 h 4276812"/>
              <a:gd name="connsiteX9" fmla="*/ 1745436 w 2056137"/>
              <a:gd name="connsiteY9" fmla="*/ 4276812 h 4276812"/>
              <a:gd name="connsiteX10" fmla="*/ 265233 w 2056137"/>
              <a:gd name="connsiteY10" fmla="*/ 4276812 h 4276812"/>
              <a:gd name="connsiteX11" fmla="*/ 0 w 2056137"/>
              <a:gd name="connsiteY11" fmla="*/ 3966111 h 4276812"/>
              <a:gd name="connsiteX12" fmla="*/ 8414 w 2056137"/>
              <a:gd name="connsiteY12" fmla="*/ 264766 h 4276812"/>
              <a:gd name="connsiteX0" fmla="*/ 8414 w 2056137"/>
              <a:gd name="connsiteY0" fmla="*/ 274661 h 4286707"/>
              <a:gd name="connsiteX1" fmla="*/ 285441 w 2056137"/>
              <a:gd name="connsiteY1" fmla="*/ 12771 h 4286707"/>
              <a:gd name="connsiteX2" fmla="*/ 482682 w 2056137"/>
              <a:gd name="connsiteY2" fmla="*/ 9987 h 4286707"/>
              <a:gd name="connsiteX3" fmla="*/ 68775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74661 h 4286707"/>
              <a:gd name="connsiteX1" fmla="*/ 285441 w 2056137"/>
              <a:gd name="connsiteY1" fmla="*/ 12771 h 4286707"/>
              <a:gd name="connsiteX2" fmla="*/ 482682 w 2056137"/>
              <a:gd name="connsiteY2" fmla="*/ 9987 h 4286707"/>
              <a:gd name="connsiteX3" fmla="*/ 68775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74661 h 4286707"/>
              <a:gd name="connsiteX1" fmla="*/ 285441 w 2056137"/>
              <a:gd name="connsiteY1" fmla="*/ 12771 h 4286707"/>
              <a:gd name="connsiteX2" fmla="*/ 482682 w 2056137"/>
              <a:gd name="connsiteY2" fmla="*/ 9987 h 4286707"/>
              <a:gd name="connsiteX3" fmla="*/ 667580 w 2056137"/>
              <a:gd name="connsiteY3" fmla="*/ 147818 h 4286707"/>
              <a:gd name="connsiteX4" fmla="*/ 1380273 w 2056137"/>
              <a:gd name="connsiteY4" fmla="*/ 154541 h 4286707"/>
              <a:gd name="connsiteX5" fmla="*/ 1565170 w 2056137"/>
              <a:gd name="connsiteY5" fmla="*/ 13348 h 4286707"/>
              <a:gd name="connsiteX6" fmla="*/ 1801008 w 2056137"/>
              <a:gd name="connsiteY6" fmla="*/ 12771 h 4286707"/>
              <a:gd name="connsiteX7" fmla="*/ 2056137 w 2056137"/>
              <a:gd name="connsiteY7" fmla="*/ 328523 h 4286707"/>
              <a:gd name="connsiteX8" fmla="*/ 2051085 w 2056137"/>
              <a:gd name="connsiteY8" fmla="*/ 4001266 h 4286707"/>
              <a:gd name="connsiteX9" fmla="*/ 1745436 w 2056137"/>
              <a:gd name="connsiteY9" fmla="*/ 4286707 h 4286707"/>
              <a:gd name="connsiteX10" fmla="*/ 265233 w 2056137"/>
              <a:gd name="connsiteY10" fmla="*/ 4286707 h 4286707"/>
              <a:gd name="connsiteX11" fmla="*/ 0 w 2056137"/>
              <a:gd name="connsiteY11" fmla="*/ 3976006 h 4286707"/>
              <a:gd name="connsiteX12" fmla="*/ 8414 w 2056137"/>
              <a:gd name="connsiteY12" fmla="*/ 274661 h 4286707"/>
              <a:gd name="connsiteX0" fmla="*/ 8414 w 2056137"/>
              <a:gd name="connsiteY0" fmla="*/ 265703 h 4277749"/>
              <a:gd name="connsiteX1" fmla="*/ 285441 w 2056137"/>
              <a:gd name="connsiteY1" fmla="*/ 3813 h 4277749"/>
              <a:gd name="connsiteX2" fmla="*/ 482682 w 2056137"/>
              <a:gd name="connsiteY2" fmla="*/ 1029 h 4277749"/>
              <a:gd name="connsiteX3" fmla="*/ 667580 w 2056137"/>
              <a:gd name="connsiteY3" fmla="*/ 138860 h 4277749"/>
              <a:gd name="connsiteX4" fmla="*/ 1380273 w 2056137"/>
              <a:gd name="connsiteY4" fmla="*/ 145583 h 4277749"/>
              <a:gd name="connsiteX5" fmla="*/ 1565170 w 2056137"/>
              <a:gd name="connsiteY5" fmla="*/ 4390 h 4277749"/>
              <a:gd name="connsiteX6" fmla="*/ 1801008 w 2056137"/>
              <a:gd name="connsiteY6" fmla="*/ 3813 h 4277749"/>
              <a:gd name="connsiteX7" fmla="*/ 2056137 w 2056137"/>
              <a:gd name="connsiteY7" fmla="*/ 319565 h 4277749"/>
              <a:gd name="connsiteX8" fmla="*/ 2051085 w 2056137"/>
              <a:gd name="connsiteY8" fmla="*/ 3992308 h 4277749"/>
              <a:gd name="connsiteX9" fmla="*/ 1745436 w 2056137"/>
              <a:gd name="connsiteY9" fmla="*/ 4277749 h 4277749"/>
              <a:gd name="connsiteX10" fmla="*/ 265233 w 2056137"/>
              <a:gd name="connsiteY10" fmla="*/ 4277749 h 4277749"/>
              <a:gd name="connsiteX11" fmla="*/ 0 w 2056137"/>
              <a:gd name="connsiteY11" fmla="*/ 3967048 h 4277749"/>
              <a:gd name="connsiteX12" fmla="*/ 8414 w 2056137"/>
              <a:gd name="connsiteY12" fmla="*/ 265703 h 4277749"/>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63732 h 4275778"/>
              <a:gd name="connsiteX1" fmla="*/ 285441 w 2056137"/>
              <a:gd name="connsiteY1" fmla="*/ 1842 h 4275778"/>
              <a:gd name="connsiteX2" fmla="*/ 489406 w 2056137"/>
              <a:gd name="connsiteY2" fmla="*/ 2419 h 4275778"/>
              <a:gd name="connsiteX3" fmla="*/ 667580 w 2056137"/>
              <a:gd name="connsiteY3" fmla="*/ 136889 h 4275778"/>
              <a:gd name="connsiteX4" fmla="*/ 1380273 w 2056137"/>
              <a:gd name="connsiteY4" fmla="*/ 143612 h 4275778"/>
              <a:gd name="connsiteX5" fmla="*/ 1565170 w 2056137"/>
              <a:gd name="connsiteY5" fmla="*/ 2419 h 4275778"/>
              <a:gd name="connsiteX6" fmla="*/ 1801008 w 2056137"/>
              <a:gd name="connsiteY6" fmla="*/ 1842 h 4275778"/>
              <a:gd name="connsiteX7" fmla="*/ 2056137 w 2056137"/>
              <a:gd name="connsiteY7" fmla="*/ 317594 h 4275778"/>
              <a:gd name="connsiteX8" fmla="*/ 2051085 w 2056137"/>
              <a:gd name="connsiteY8" fmla="*/ 3990337 h 4275778"/>
              <a:gd name="connsiteX9" fmla="*/ 1745436 w 2056137"/>
              <a:gd name="connsiteY9" fmla="*/ 4275778 h 4275778"/>
              <a:gd name="connsiteX10" fmla="*/ 265233 w 2056137"/>
              <a:gd name="connsiteY10" fmla="*/ 4275778 h 4275778"/>
              <a:gd name="connsiteX11" fmla="*/ 0 w 2056137"/>
              <a:gd name="connsiteY11" fmla="*/ 3965077 h 4275778"/>
              <a:gd name="connsiteX12" fmla="*/ 8414 w 2056137"/>
              <a:gd name="connsiteY12" fmla="*/ 263732 h 4275778"/>
              <a:gd name="connsiteX0" fmla="*/ 8414 w 2056137"/>
              <a:gd name="connsiteY0" fmla="*/ 272230 h 4284276"/>
              <a:gd name="connsiteX1" fmla="*/ 285441 w 2056137"/>
              <a:gd name="connsiteY1" fmla="*/ 10340 h 4284276"/>
              <a:gd name="connsiteX2" fmla="*/ 489406 w 2056137"/>
              <a:gd name="connsiteY2" fmla="*/ 10917 h 4284276"/>
              <a:gd name="connsiteX3" fmla="*/ 667580 w 2056137"/>
              <a:gd name="connsiteY3" fmla="*/ 145387 h 4284276"/>
              <a:gd name="connsiteX4" fmla="*/ 1380273 w 2056137"/>
              <a:gd name="connsiteY4" fmla="*/ 152110 h 4284276"/>
              <a:gd name="connsiteX5" fmla="*/ 1565170 w 2056137"/>
              <a:gd name="connsiteY5" fmla="*/ 10917 h 4284276"/>
              <a:gd name="connsiteX6" fmla="*/ 1801008 w 2056137"/>
              <a:gd name="connsiteY6" fmla="*/ 10340 h 4284276"/>
              <a:gd name="connsiteX7" fmla="*/ 2056137 w 2056137"/>
              <a:gd name="connsiteY7" fmla="*/ 326092 h 4284276"/>
              <a:gd name="connsiteX8" fmla="*/ 2051085 w 2056137"/>
              <a:gd name="connsiteY8" fmla="*/ 3998835 h 4284276"/>
              <a:gd name="connsiteX9" fmla="*/ 1745436 w 2056137"/>
              <a:gd name="connsiteY9" fmla="*/ 4284276 h 4284276"/>
              <a:gd name="connsiteX10" fmla="*/ 265233 w 2056137"/>
              <a:gd name="connsiteY10" fmla="*/ 4284276 h 4284276"/>
              <a:gd name="connsiteX11" fmla="*/ 0 w 2056137"/>
              <a:gd name="connsiteY11" fmla="*/ 3973575 h 4284276"/>
              <a:gd name="connsiteX12" fmla="*/ 8414 w 2056137"/>
              <a:gd name="connsiteY12" fmla="*/ 272230 h 4284276"/>
              <a:gd name="connsiteX0" fmla="*/ 8414 w 2056137"/>
              <a:gd name="connsiteY0" fmla="*/ 271113 h 4283159"/>
              <a:gd name="connsiteX1" fmla="*/ 272741 w 2056137"/>
              <a:gd name="connsiteY1" fmla="*/ 12398 h 4283159"/>
              <a:gd name="connsiteX2" fmla="*/ 489406 w 2056137"/>
              <a:gd name="connsiteY2" fmla="*/ 9800 h 4283159"/>
              <a:gd name="connsiteX3" fmla="*/ 667580 w 2056137"/>
              <a:gd name="connsiteY3" fmla="*/ 144270 h 4283159"/>
              <a:gd name="connsiteX4" fmla="*/ 1380273 w 2056137"/>
              <a:gd name="connsiteY4" fmla="*/ 150993 h 4283159"/>
              <a:gd name="connsiteX5" fmla="*/ 1565170 w 2056137"/>
              <a:gd name="connsiteY5" fmla="*/ 9800 h 4283159"/>
              <a:gd name="connsiteX6" fmla="*/ 1801008 w 2056137"/>
              <a:gd name="connsiteY6" fmla="*/ 9223 h 4283159"/>
              <a:gd name="connsiteX7" fmla="*/ 2056137 w 2056137"/>
              <a:gd name="connsiteY7" fmla="*/ 324975 h 4283159"/>
              <a:gd name="connsiteX8" fmla="*/ 2051085 w 2056137"/>
              <a:gd name="connsiteY8" fmla="*/ 3997718 h 4283159"/>
              <a:gd name="connsiteX9" fmla="*/ 1745436 w 2056137"/>
              <a:gd name="connsiteY9" fmla="*/ 4283159 h 4283159"/>
              <a:gd name="connsiteX10" fmla="*/ 265233 w 2056137"/>
              <a:gd name="connsiteY10" fmla="*/ 4283159 h 4283159"/>
              <a:gd name="connsiteX11" fmla="*/ 0 w 2056137"/>
              <a:gd name="connsiteY11" fmla="*/ 3972458 h 4283159"/>
              <a:gd name="connsiteX12" fmla="*/ 8414 w 2056137"/>
              <a:gd name="connsiteY12" fmla="*/ 271113 h 4283159"/>
              <a:gd name="connsiteX0" fmla="*/ 8414 w 2056137"/>
              <a:gd name="connsiteY0" fmla="*/ 272230 h 4284276"/>
              <a:gd name="connsiteX1" fmla="*/ 269566 w 2056137"/>
              <a:gd name="connsiteY1" fmla="*/ 10340 h 4284276"/>
              <a:gd name="connsiteX2" fmla="*/ 489406 w 2056137"/>
              <a:gd name="connsiteY2" fmla="*/ 10917 h 4284276"/>
              <a:gd name="connsiteX3" fmla="*/ 667580 w 2056137"/>
              <a:gd name="connsiteY3" fmla="*/ 145387 h 4284276"/>
              <a:gd name="connsiteX4" fmla="*/ 1380273 w 2056137"/>
              <a:gd name="connsiteY4" fmla="*/ 152110 h 4284276"/>
              <a:gd name="connsiteX5" fmla="*/ 1565170 w 2056137"/>
              <a:gd name="connsiteY5" fmla="*/ 10917 h 4284276"/>
              <a:gd name="connsiteX6" fmla="*/ 1801008 w 2056137"/>
              <a:gd name="connsiteY6" fmla="*/ 10340 h 4284276"/>
              <a:gd name="connsiteX7" fmla="*/ 2056137 w 2056137"/>
              <a:gd name="connsiteY7" fmla="*/ 326092 h 4284276"/>
              <a:gd name="connsiteX8" fmla="*/ 2051085 w 2056137"/>
              <a:gd name="connsiteY8" fmla="*/ 3998835 h 4284276"/>
              <a:gd name="connsiteX9" fmla="*/ 1745436 w 2056137"/>
              <a:gd name="connsiteY9" fmla="*/ 4284276 h 4284276"/>
              <a:gd name="connsiteX10" fmla="*/ 265233 w 2056137"/>
              <a:gd name="connsiteY10" fmla="*/ 4284276 h 4284276"/>
              <a:gd name="connsiteX11" fmla="*/ 0 w 2056137"/>
              <a:gd name="connsiteY11" fmla="*/ 3973575 h 4284276"/>
              <a:gd name="connsiteX12" fmla="*/ 8414 w 2056137"/>
              <a:gd name="connsiteY12" fmla="*/ 272230 h 4284276"/>
              <a:gd name="connsiteX0" fmla="*/ 8414 w 2056137"/>
              <a:gd name="connsiteY0" fmla="*/ 264165 h 4276211"/>
              <a:gd name="connsiteX1" fmla="*/ 269566 w 2056137"/>
              <a:gd name="connsiteY1" fmla="*/ 2275 h 4276211"/>
              <a:gd name="connsiteX2" fmla="*/ 667580 w 2056137"/>
              <a:gd name="connsiteY2" fmla="*/ 137322 h 4276211"/>
              <a:gd name="connsiteX3" fmla="*/ 1380273 w 2056137"/>
              <a:gd name="connsiteY3" fmla="*/ 144045 h 4276211"/>
              <a:gd name="connsiteX4" fmla="*/ 1565170 w 2056137"/>
              <a:gd name="connsiteY4" fmla="*/ 2852 h 4276211"/>
              <a:gd name="connsiteX5" fmla="*/ 1801008 w 2056137"/>
              <a:gd name="connsiteY5" fmla="*/ 2275 h 4276211"/>
              <a:gd name="connsiteX6" fmla="*/ 2056137 w 2056137"/>
              <a:gd name="connsiteY6" fmla="*/ 318027 h 4276211"/>
              <a:gd name="connsiteX7" fmla="*/ 2051085 w 2056137"/>
              <a:gd name="connsiteY7" fmla="*/ 3990770 h 4276211"/>
              <a:gd name="connsiteX8" fmla="*/ 1745436 w 2056137"/>
              <a:gd name="connsiteY8" fmla="*/ 4276211 h 4276211"/>
              <a:gd name="connsiteX9" fmla="*/ 265233 w 2056137"/>
              <a:gd name="connsiteY9" fmla="*/ 4276211 h 4276211"/>
              <a:gd name="connsiteX10" fmla="*/ 0 w 2056137"/>
              <a:gd name="connsiteY10" fmla="*/ 3965510 h 4276211"/>
              <a:gd name="connsiteX11" fmla="*/ 8414 w 2056137"/>
              <a:gd name="connsiteY11" fmla="*/ 264165 h 4276211"/>
              <a:gd name="connsiteX0" fmla="*/ 8414 w 2056137"/>
              <a:gd name="connsiteY0" fmla="*/ 268029 h 4280075"/>
              <a:gd name="connsiteX1" fmla="*/ 269566 w 2056137"/>
              <a:gd name="connsiteY1" fmla="*/ 6139 h 4280075"/>
              <a:gd name="connsiteX2" fmla="*/ 498931 w 2056137"/>
              <a:gd name="connsiteY2" fmla="*/ 87584 h 4280075"/>
              <a:gd name="connsiteX3" fmla="*/ 667580 w 2056137"/>
              <a:gd name="connsiteY3" fmla="*/ 141186 h 4280075"/>
              <a:gd name="connsiteX4" fmla="*/ 1380273 w 2056137"/>
              <a:gd name="connsiteY4" fmla="*/ 147909 h 4280075"/>
              <a:gd name="connsiteX5" fmla="*/ 1565170 w 2056137"/>
              <a:gd name="connsiteY5" fmla="*/ 6716 h 4280075"/>
              <a:gd name="connsiteX6" fmla="*/ 1801008 w 2056137"/>
              <a:gd name="connsiteY6" fmla="*/ 6139 h 4280075"/>
              <a:gd name="connsiteX7" fmla="*/ 2056137 w 2056137"/>
              <a:gd name="connsiteY7" fmla="*/ 321891 h 4280075"/>
              <a:gd name="connsiteX8" fmla="*/ 2051085 w 2056137"/>
              <a:gd name="connsiteY8" fmla="*/ 3994634 h 4280075"/>
              <a:gd name="connsiteX9" fmla="*/ 1745436 w 2056137"/>
              <a:gd name="connsiteY9" fmla="*/ 4280075 h 4280075"/>
              <a:gd name="connsiteX10" fmla="*/ 265233 w 2056137"/>
              <a:gd name="connsiteY10" fmla="*/ 4280075 h 4280075"/>
              <a:gd name="connsiteX11" fmla="*/ 0 w 2056137"/>
              <a:gd name="connsiteY11" fmla="*/ 3969374 h 4280075"/>
              <a:gd name="connsiteX12" fmla="*/ 8414 w 2056137"/>
              <a:gd name="connsiteY12" fmla="*/ 268029 h 4280075"/>
              <a:gd name="connsiteX0" fmla="*/ 8414 w 2056137"/>
              <a:gd name="connsiteY0" fmla="*/ 266932 h 4278978"/>
              <a:gd name="connsiteX1" fmla="*/ 269566 w 2056137"/>
              <a:gd name="connsiteY1" fmla="*/ 5042 h 4278978"/>
              <a:gd name="connsiteX2" fmla="*/ 498931 w 2056137"/>
              <a:gd name="connsiteY2" fmla="*/ 86487 h 4278978"/>
              <a:gd name="connsiteX3" fmla="*/ 667580 w 2056137"/>
              <a:gd name="connsiteY3" fmla="*/ 140089 h 4278978"/>
              <a:gd name="connsiteX4" fmla="*/ 1380273 w 2056137"/>
              <a:gd name="connsiteY4" fmla="*/ 146812 h 4278978"/>
              <a:gd name="connsiteX5" fmla="*/ 1565170 w 2056137"/>
              <a:gd name="connsiteY5" fmla="*/ 5619 h 4278978"/>
              <a:gd name="connsiteX6" fmla="*/ 1801008 w 2056137"/>
              <a:gd name="connsiteY6" fmla="*/ 5042 h 4278978"/>
              <a:gd name="connsiteX7" fmla="*/ 2056137 w 2056137"/>
              <a:gd name="connsiteY7" fmla="*/ 320794 h 4278978"/>
              <a:gd name="connsiteX8" fmla="*/ 2051085 w 2056137"/>
              <a:gd name="connsiteY8" fmla="*/ 3993537 h 4278978"/>
              <a:gd name="connsiteX9" fmla="*/ 1745436 w 2056137"/>
              <a:gd name="connsiteY9" fmla="*/ 4278978 h 4278978"/>
              <a:gd name="connsiteX10" fmla="*/ 265233 w 2056137"/>
              <a:gd name="connsiteY10" fmla="*/ 4278978 h 4278978"/>
              <a:gd name="connsiteX11" fmla="*/ 0 w 2056137"/>
              <a:gd name="connsiteY11" fmla="*/ 3968277 h 4278978"/>
              <a:gd name="connsiteX12" fmla="*/ 8414 w 2056137"/>
              <a:gd name="connsiteY12" fmla="*/ 266932 h 4278978"/>
              <a:gd name="connsiteX0" fmla="*/ 8414 w 2056137"/>
              <a:gd name="connsiteY0" fmla="*/ 274905 h 4286951"/>
              <a:gd name="connsiteX1" fmla="*/ 269566 w 2056137"/>
              <a:gd name="connsiteY1" fmla="*/ 13015 h 4286951"/>
              <a:gd name="connsiteX2" fmla="*/ 505281 w 2056137"/>
              <a:gd name="connsiteY2" fmla="*/ 11910 h 4286951"/>
              <a:gd name="connsiteX3" fmla="*/ 667580 w 2056137"/>
              <a:gd name="connsiteY3" fmla="*/ 148062 h 4286951"/>
              <a:gd name="connsiteX4" fmla="*/ 1380273 w 2056137"/>
              <a:gd name="connsiteY4" fmla="*/ 154785 h 4286951"/>
              <a:gd name="connsiteX5" fmla="*/ 1565170 w 2056137"/>
              <a:gd name="connsiteY5" fmla="*/ 13592 h 4286951"/>
              <a:gd name="connsiteX6" fmla="*/ 1801008 w 2056137"/>
              <a:gd name="connsiteY6" fmla="*/ 13015 h 4286951"/>
              <a:gd name="connsiteX7" fmla="*/ 2056137 w 2056137"/>
              <a:gd name="connsiteY7" fmla="*/ 328767 h 4286951"/>
              <a:gd name="connsiteX8" fmla="*/ 2051085 w 2056137"/>
              <a:gd name="connsiteY8" fmla="*/ 4001510 h 4286951"/>
              <a:gd name="connsiteX9" fmla="*/ 1745436 w 2056137"/>
              <a:gd name="connsiteY9" fmla="*/ 4286951 h 4286951"/>
              <a:gd name="connsiteX10" fmla="*/ 265233 w 2056137"/>
              <a:gd name="connsiteY10" fmla="*/ 4286951 h 4286951"/>
              <a:gd name="connsiteX11" fmla="*/ 0 w 2056137"/>
              <a:gd name="connsiteY11" fmla="*/ 3976250 h 4286951"/>
              <a:gd name="connsiteX12" fmla="*/ 8414 w 2056137"/>
              <a:gd name="connsiteY12" fmla="*/ 274905 h 428695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01008 w 2056137"/>
              <a:gd name="connsiteY6" fmla="*/ 1105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01008 w 2056137"/>
              <a:gd name="connsiteY6" fmla="*/ 1105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80273 w 2056137"/>
              <a:gd name="connsiteY4" fmla="*/ 142875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67580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70755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2995 h 4275041"/>
              <a:gd name="connsiteX1" fmla="*/ 269566 w 2056137"/>
              <a:gd name="connsiteY1" fmla="*/ 1105 h 4275041"/>
              <a:gd name="connsiteX2" fmla="*/ 505281 w 2056137"/>
              <a:gd name="connsiteY2" fmla="*/ 0 h 4275041"/>
              <a:gd name="connsiteX3" fmla="*/ 670755 w 2056137"/>
              <a:gd name="connsiteY3" fmla="*/ 136152 h 4275041"/>
              <a:gd name="connsiteX4" fmla="*/ 1373923 w 2056137"/>
              <a:gd name="connsiteY4" fmla="*/ 139700 h 4275041"/>
              <a:gd name="connsiteX5" fmla="*/ 1565170 w 2056137"/>
              <a:gd name="connsiteY5" fmla="*/ 1682 h 4275041"/>
              <a:gd name="connsiteX6" fmla="*/ 1820058 w 2056137"/>
              <a:gd name="connsiteY6" fmla="*/ 4280 h 4275041"/>
              <a:gd name="connsiteX7" fmla="*/ 2056137 w 2056137"/>
              <a:gd name="connsiteY7" fmla="*/ 316857 h 4275041"/>
              <a:gd name="connsiteX8" fmla="*/ 2051085 w 2056137"/>
              <a:gd name="connsiteY8" fmla="*/ 3989600 h 4275041"/>
              <a:gd name="connsiteX9" fmla="*/ 1745436 w 2056137"/>
              <a:gd name="connsiteY9" fmla="*/ 4275041 h 4275041"/>
              <a:gd name="connsiteX10" fmla="*/ 265233 w 2056137"/>
              <a:gd name="connsiteY10" fmla="*/ 4275041 h 4275041"/>
              <a:gd name="connsiteX11" fmla="*/ 0 w 2056137"/>
              <a:gd name="connsiteY11" fmla="*/ 3964340 h 4275041"/>
              <a:gd name="connsiteX12" fmla="*/ 8414 w 2056137"/>
              <a:gd name="connsiteY12" fmla="*/ 262995 h 4275041"/>
              <a:gd name="connsiteX0" fmla="*/ 8414 w 2056137"/>
              <a:gd name="connsiteY0" fmla="*/ 268347 h 4280393"/>
              <a:gd name="connsiteX1" fmla="*/ 266391 w 2056137"/>
              <a:gd name="connsiteY1" fmla="*/ 107 h 4280393"/>
              <a:gd name="connsiteX2" fmla="*/ 505281 w 2056137"/>
              <a:gd name="connsiteY2" fmla="*/ 5352 h 4280393"/>
              <a:gd name="connsiteX3" fmla="*/ 670755 w 2056137"/>
              <a:gd name="connsiteY3" fmla="*/ 141504 h 4280393"/>
              <a:gd name="connsiteX4" fmla="*/ 1373923 w 2056137"/>
              <a:gd name="connsiteY4" fmla="*/ 145052 h 4280393"/>
              <a:gd name="connsiteX5" fmla="*/ 1565170 w 2056137"/>
              <a:gd name="connsiteY5" fmla="*/ 7034 h 4280393"/>
              <a:gd name="connsiteX6" fmla="*/ 1820058 w 2056137"/>
              <a:gd name="connsiteY6" fmla="*/ 9632 h 4280393"/>
              <a:gd name="connsiteX7" fmla="*/ 2056137 w 2056137"/>
              <a:gd name="connsiteY7" fmla="*/ 322209 h 4280393"/>
              <a:gd name="connsiteX8" fmla="*/ 2051085 w 2056137"/>
              <a:gd name="connsiteY8" fmla="*/ 3994952 h 4280393"/>
              <a:gd name="connsiteX9" fmla="*/ 1745436 w 2056137"/>
              <a:gd name="connsiteY9" fmla="*/ 4280393 h 4280393"/>
              <a:gd name="connsiteX10" fmla="*/ 265233 w 2056137"/>
              <a:gd name="connsiteY10" fmla="*/ 4280393 h 4280393"/>
              <a:gd name="connsiteX11" fmla="*/ 0 w 2056137"/>
              <a:gd name="connsiteY11" fmla="*/ 3969692 h 4280393"/>
              <a:gd name="connsiteX12" fmla="*/ 8414 w 2056137"/>
              <a:gd name="connsiteY12" fmla="*/ 268347 h 4280393"/>
              <a:gd name="connsiteX0" fmla="*/ 8414 w 2056137"/>
              <a:gd name="connsiteY0" fmla="*/ 269345 h 4281391"/>
              <a:gd name="connsiteX1" fmla="*/ 266391 w 2056137"/>
              <a:gd name="connsiteY1" fmla="*/ 1105 h 4281391"/>
              <a:gd name="connsiteX2" fmla="*/ 502106 w 2056137"/>
              <a:gd name="connsiteY2" fmla="*/ 0 h 4281391"/>
              <a:gd name="connsiteX3" fmla="*/ 670755 w 2056137"/>
              <a:gd name="connsiteY3" fmla="*/ 142502 h 4281391"/>
              <a:gd name="connsiteX4" fmla="*/ 1373923 w 2056137"/>
              <a:gd name="connsiteY4" fmla="*/ 146050 h 4281391"/>
              <a:gd name="connsiteX5" fmla="*/ 1565170 w 2056137"/>
              <a:gd name="connsiteY5" fmla="*/ 8032 h 4281391"/>
              <a:gd name="connsiteX6" fmla="*/ 1820058 w 2056137"/>
              <a:gd name="connsiteY6" fmla="*/ 10630 h 4281391"/>
              <a:gd name="connsiteX7" fmla="*/ 2056137 w 2056137"/>
              <a:gd name="connsiteY7" fmla="*/ 323207 h 4281391"/>
              <a:gd name="connsiteX8" fmla="*/ 2051085 w 2056137"/>
              <a:gd name="connsiteY8" fmla="*/ 3995950 h 4281391"/>
              <a:gd name="connsiteX9" fmla="*/ 1745436 w 2056137"/>
              <a:gd name="connsiteY9" fmla="*/ 4281391 h 4281391"/>
              <a:gd name="connsiteX10" fmla="*/ 265233 w 2056137"/>
              <a:gd name="connsiteY10" fmla="*/ 4281391 h 4281391"/>
              <a:gd name="connsiteX11" fmla="*/ 0 w 2056137"/>
              <a:gd name="connsiteY11" fmla="*/ 3970690 h 4281391"/>
              <a:gd name="connsiteX12" fmla="*/ 8414 w 2056137"/>
              <a:gd name="connsiteY12" fmla="*/ 269345 h 4281391"/>
              <a:gd name="connsiteX0" fmla="*/ 8414 w 2056137"/>
              <a:gd name="connsiteY0" fmla="*/ 269345 h 4281391"/>
              <a:gd name="connsiteX1" fmla="*/ 266391 w 2056137"/>
              <a:gd name="connsiteY1" fmla="*/ 1105 h 4281391"/>
              <a:gd name="connsiteX2" fmla="*/ 502106 w 2056137"/>
              <a:gd name="connsiteY2" fmla="*/ 0 h 4281391"/>
              <a:gd name="connsiteX3" fmla="*/ 670755 w 2056137"/>
              <a:gd name="connsiteY3" fmla="*/ 142502 h 4281391"/>
              <a:gd name="connsiteX4" fmla="*/ 1373923 w 2056137"/>
              <a:gd name="connsiteY4" fmla="*/ 146050 h 4281391"/>
              <a:gd name="connsiteX5" fmla="*/ 1568345 w 2056137"/>
              <a:gd name="connsiteY5" fmla="*/ 1682 h 4281391"/>
              <a:gd name="connsiteX6" fmla="*/ 1820058 w 2056137"/>
              <a:gd name="connsiteY6" fmla="*/ 10630 h 4281391"/>
              <a:gd name="connsiteX7" fmla="*/ 2056137 w 2056137"/>
              <a:gd name="connsiteY7" fmla="*/ 323207 h 4281391"/>
              <a:gd name="connsiteX8" fmla="*/ 2051085 w 2056137"/>
              <a:gd name="connsiteY8" fmla="*/ 3995950 h 4281391"/>
              <a:gd name="connsiteX9" fmla="*/ 1745436 w 2056137"/>
              <a:gd name="connsiteY9" fmla="*/ 4281391 h 4281391"/>
              <a:gd name="connsiteX10" fmla="*/ 265233 w 2056137"/>
              <a:gd name="connsiteY10" fmla="*/ 4281391 h 4281391"/>
              <a:gd name="connsiteX11" fmla="*/ 0 w 2056137"/>
              <a:gd name="connsiteY11" fmla="*/ 3970690 h 4281391"/>
              <a:gd name="connsiteX12" fmla="*/ 8414 w 2056137"/>
              <a:gd name="connsiteY12" fmla="*/ 269345 h 4281391"/>
              <a:gd name="connsiteX0" fmla="*/ 8414 w 2056137"/>
              <a:gd name="connsiteY0" fmla="*/ 269345 h 4281391"/>
              <a:gd name="connsiteX1" fmla="*/ 266391 w 2056137"/>
              <a:gd name="connsiteY1" fmla="*/ 1105 h 4281391"/>
              <a:gd name="connsiteX2" fmla="*/ 502106 w 2056137"/>
              <a:gd name="connsiteY2" fmla="*/ 0 h 4281391"/>
              <a:gd name="connsiteX3" fmla="*/ 670755 w 2056137"/>
              <a:gd name="connsiteY3" fmla="*/ 142502 h 4281391"/>
              <a:gd name="connsiteX4" fmla="*/ 1373923 w 2056137"/>
              <a:gd name="connsiteY4" fmla="*/ 146050 h 4281391"/>
              <a:gd name="connsiteX5" fmla="*/ 1568345 w 2056137"/>
              <a:gd name="connsiteY5" fmla="*/ 1682 h 4281391"/>
              <a:gd name="connsiteX6" fmla="*/ 1810533 w 2056137"/>
              <a:gd name="connsiteY6" fmla="*/ 1105 h 4281391"/>
              <a:gd name="connsiteX7" fmla="*/ 2056137 w 2056137"/>
              <a:gd name="connsiteY7" fmla="*/ 323207 h 4281391"/>
              <a:gd name="connsiteX8" fmla="*/ 2051085 w 2056137"/>
              <a:gd name="connsiteY8" fmla="*/ 3995950 h 4281391"/>
              <a:gd name="connsiteX9" fmla="*/ 1745436 w 2056137"/>
              <a:gd name="connsiteY9" fmla="*/ 4281391 h 4281391"/>
              <a:gd name="connsiteX10" fmla="*/ 265233 w 2056137"/>
              <a:gd name="connsiteY10" fmla="*/ 4281391 h 4281391"/>
              <a:gd name="connsiteX11" fmla="*/ 0 w 2056137"/>
              <a:gd name="connsiteY11" fmla="*/ 3970690 h 4281391"/>
              <a:gd name="connsiteX12" fmla="*/ 8414 w 2056137"/>
              <a:gd name="connsiteY12" fmla="*/ 269345 h 4281391"/>
              <a:gd name="connsiteX0" fmla="*/ 8414 w 2056137"/>
              <a:gd name="connsiteY0" fmla="*/ 269345 h 4281391"/>
              <a:gd name="connsiteX1" fmla="*/ 266391 w 2056137"/>
              <a:gd name="connsiteY1" fmla="*/ 1105 h 4281391"/>
              <a:gd name="connsiteX2" fmla="*/ 502106 w 2056137"/>
              <a:gd name="connsiteY2" fmla="*/ 0 h 4281391"/>
              <a:gd name="connsiteX3" fmla="*/ 670755 w 2056137"/>
              <a:gd name="connsiteY3" fmla="*/ 142502 h 4281391"/>
              <a:gd name="connsiteX4" fmla="*/ 1373923 w 2056137"/>
              <a:gd name="connsiteY4" fmla="*/ 146050 h 4281391"/>
              <a:gd name="connsiteX5" fmla="*/ 1568345 w 2056137"/>
              <a:gd name="connsiteY5" fmla="*/ 1682 h 4281391"/>
              <a:gd name="connsiteX6" fmla="*/ 1810533 w 2056137"/>
              <a:gd name="connsiteY6" fmla="*/ 1105 h 4281391"/>
              <a:gd name="connsiteX7" fmla="*/ 2056137 w 2056137"/>
              <a:gd name="connsiteY7" fmla="*/ 323207 h 4281391"/>
              <a:gd name="connsiteX8" fmla="*/ 2051085 w 2056137"/>
              <a:gd name="connsiteY8" fmla="*/ 3995950 h 4281391"/>
              <a:gd name="connsiteX9" fmla="*/ 1745436 w 2056137"/>
              <a:gd name="connsiteY9" fmla="*/ 4281391 h 4281391"/>
              <a:gd name="connsiteX10" fmla="*/ 265233 w 2056137"/>
              <a:gd name="connsiteY10" fmla="*/ 4281391 h 4281391"/>
              <a:gd name="connsiteX11" fmla="*/ 0 w 2056137"/>
              <a:gd name="connsiteY11" fmla="*/ 3970690 h 4281391"/>
              <a:gd name="connsiteX12" fmla="*/ 8414 w 2056137"/>
              <a:gd name="connsiteY12" fmla="*/ 269345 h 428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56137" h="4281391">
                <a:moveTo>
                  <a:pt x="8414" y="269345"/>
                </a:moveTo>
                <a:cubicBezTo>
                  <a:pt x="1877" y="73165"/>
                  <a:pt x="101960" y="-2256"/>
                  <a:pt x="266391" y="1105"/>
                </a:cubicBezTo>
                <a:cubicBezTo>
                  <a:pt x="303694" y="2781"/>
                  <a:pt x="496095" y="2892"/>
                  <a:pt x="502106" y="0"/>
                </a:cubicBezTo>
                <a:cubicBezTo>
                  <a:pt x="568442" y="22508"/>
                  <a:pt x="542915" y="138798"/>
                  <a:pt x="670755" y="142502"/>
                </a:cubicBezTo>
                <a:lnTo>
                  <a:pt x="1373923" y="146050"/>
                </a:lnTo>
                <a:cubicBezTo>
                  <a:pt x="1503351" y="146050"/>
                  <a:pt x="1489258" y="25310"/>
                  <a:pt x="1568345" y="1682"/>
                </a:cubicBezTo>
                <a:lnTo>
                  <a:pt x="1810533" y="1105"/>
                </a:lnTo>
                <a:cubicBezTo>
                  <a:pt x="1998869" y="1105"/>
                  <a:pt x="2056137" y="134871"/>
                  <a:pt x="2056137" y="323207"/>
                </a:cubicBezTo>
                <a:lnTo>
                  <a:pt x="2051085" y="3995950"/>
                </a:lnTo>
                <a:cubicBezTo>
                  <a:pt x="2051085" y="4184286"/>
                  <a:pt x="1933772" y="4281391"/>
                  <a:pt x="1745436" y="4281391"/>
                </a:cubicBezTo>
                <a:lnTo>
                  <a:pt x="265233" y="4281391"/>
                </a:lnTo>
                <a:cubicBezTo>
                  <a:pt x="76897" y="4281391"/>
                  <a:pt x="0" y="4159026"/>
                  <a:pt x="0" y="3970690"/>
                </a:cubicBezTo>
                <a:cubicBezTo>
                  <a:pt x="2805" y="2736908"/>
                  <a:pt x="5609" y="1503127"/>
                  <a:pt x="8414" y="269345"/>
                </a:cubicBezTo>
                <a:close/>
              </a:path>
            </a:pathLst>
          </a:custGeom>
          <a:solidFill>
            <a:schemeClr val="accent5"/>
          </a:solidFill>
        </p:spPr>
        <p:txBody>
          <a:bodyPr lIns="180000" tIns="180000" rIns="180000" bIns="180000" anchor="ctr" anchorCtr="0">
            <a:normAutofit/>
          </a:bodyPr>
          <a:lstStyle>
            <a:lvl1pPr marL="0" indent="0" algn="ctr">
              <a:buNone/>
              <a:defRPr sz="1800">
                <a:solidFill>
                  <a:schemeClr val="bg1"/>
                </a:solidFill>
              </a:defRPr>
            </a:lvl1pPr>
          </a:lstStyle>
          <a:p>
            <a:r>
              <a:rPr lang="en-US"/>
              <a:t>Click to insert screenshot</a:t>
            </a:r>
          </a:p>
        </p:txBody>
      </p:sp>
      <p:sp>
        <p:nvSpPr>
          <p:cNvPr id="2" name="Title 1">
            <a:extLst>
              <a:ext uri="{FF2B5EF4-FFF2-40B4-BE49-F238E27FC236}">
                <a16:creationId xmlns:a16="http://schemas.microsoft.com/office/drawing/2014/main" id="{D1D13282-AD49-4621-B10F-F1C1C20EAEBF}"/>
              </a:ext>
            </a:extLst>
          </p:cNvPr>
          <p:cNvSpPr>
            <a:spLocks noGrp="1"/>
          </p:cNvSpPr>
          <p:nvPr>
            <p:ph type="title" hasCustomPrompt="1"/>
          </p:nvPr>
        </p:nvSpPr>
        <p:spPr/>
        <p:txBody>
          <a:bodyPr/>
          <a:lstStyle/>
          <a:p>
            <a:r>
              <a:rPr lang="en-US"/>
              <a:t>Click to edit Master title style. </a:t>
            </a:r>
          </a:p>
        </p:txBody>
      </p:sp>
      <p:sp>
        <p:nvSpPr>
          <p:cNvPr id="14" name="Date Placeholder 13">
            <a:extLst>
              <a:ext uri="{FF2B5EF4-FFF2-40B4-BE49-F238E27FC236}">
                <a16:creationId xmlns:a16="http://schemas.microsoft.com/office/drawing/2014/main" id="{AEE04010-43D9-4C1A-A916-97B780F4745F}"/>
              </a:ext>
            </a:extLst>
          </p:cNvPr>
          <p:cNvSpPr>
            <a:spLocks noGrp="1"/>
          </p:cNvSpPr>
          <p:nvPr>
            <p:ph type="dt" sz="half" idx="10"/>
          </p:nvPr>
        </p:nvSpPr>
        <p:spPr/>
        <p:txBody>
          <a:bodyPr/>
          <a:lstStyle/>
          <a:p>
            <a:fld id="{D2F8E5EC-FBDF-784D-A2A9-13E59BBB03E0}" type="datetime3">
              <a:rPr lang="en-CA" smtClean="0"/>
              <a:t>28 September 2023</a:t>
            </a:fld>
            <a:endParaRPr lang="en-US"/>
          </a:p>
        </p:txBody>
      </p:sp>
      <p:sp>
        <p:nvSpPr>
          <p:cNvPr id="15" name="Footer Placeholder 14">
            <a:extLst>
              <a:ext uri="{FF2B5EF4-FFF2-40B4-BE49-F238E27FC236}">
                <a16:creationId xmlns:a16="http://schemas.microsoft.com/office/drawing/2014/main" id="{86121DD1-65DF-450D-8899-B9CCCFF456FF}"/>
              </a:ext>
            </a:extLst>
          </p:cNvPr>
          <p:cNvSpPr>
            <a:spLocks noGrp="1"/>
          </p:cNvSpPr>
          <p:nvPr>
            <p:ph type="ftr" sz="quarter" idx="11"/>
          </p:nvPr>
        </p:nvSpPr>
        <p:spPr/>
        <p:txBody>
          <a:bodyPr/>
          <a:lstStyle/>
          <a:p>
            <a:endParaRPr lang="en-US"/>
          </a:p>
        </p:txBody>
      </p:sp>
      <p:sp>
        <p:nvSpPr>
          <p:cNvPr id="9" name="Content Placeholder 2">
            <a:extLst>
              <a:ext uri="{FF2B5EF4-FFF2-40B4-BE49-F238E27FC236}">
                <a16:creationId xmlns:a16="http://schemas.microsoft.com/office/drawing/2014/main" id="{36CABE47-789E-C044-BFEE-BBBA5185E072}"/>
              </a:ext>
            </a:extLst>
          </p:cNvPr>
          <p:cNvSpPr>
            <a:spLocks noGrp="1"/>
          </p:cNvSpPr>
          <p:nvPr>
            <p:ph idx="15"/>
          </p:nvPr>
        </p:nvSpPr>
        <p:spPr>
          <a:xfrm>
            <a:off x="384048" y="1298448"/>
            <a:ext cx="5577839" cy="472744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15">
            <a:extLst>
              <a:ext uri="{FF2B5EF4-FFF2-40B4-BE49-F238E27FC236}">
                <a16:creationId xmlns:a16="http://schemas.microsoft.com/office/drawing/2014/main" id="{02E6D15C-BA30-4176-AEF5-FEFB81BD6093}"/>
              </a:ext>
            </a:extLst>
          </p:cNvPr>
          <p:cNvSpPr>
            <a:spLocks noGrp="1"/>
          </p:cNvSpPr>
          <p:nvPr>
            <p:ph type="sldNum" sz="quarter" idx="12"/>
          </p:nvPr>
        </p:nvSpPr>
        <p:spPr/>
        <p:txBody>
          <a:bodyPr/>
          <a:lstStyle/>
          <a:p>
            <a:fld id="{3CBD822F-ED39-4FC2-B5B5-D2EAB6238DC3}" type="slidenum">
              <a:rPr lang="en-US" smtClean="0"/>
              <a:pPr/>
              <a:t>‹N°›</a:t>
            </a:fld>
            <a:endParaRPr lang="en-US"/>
          </a:p>
        </p:txBody>
      </p:sp>
      <p:pic>
        <p:nvPicPr>
          <p:cNvPr id="3" name="Picture 5">
            <a:extLst>
              <a:ext uri="{FF2B5EF4-FFF2-40B4-BE49-F238E27FC236}">
                <a16:creationId xmlns:a16="http://schemas.microsoft.com/office/drawing/2014/main" id="{8AEBD80A-1BFC-9D7C-7645-553FA576413A}"/>
              </a:ext>
            </a:extLst>
          </p:cNvPr>
          <p:cNvPicPr>
            <a:picLocks/>
          </p:cNvPicPr>
          <p:nvPr userDrawn="1"/>
        </p:nvPicPr>
        <p:blipFill>
          <a:blip r:embed="rId3"/>
          <a:srcRect/>
          <a:stretch/>
        </p:blipFill>
        <p:spPr>
          <a:xfrm>
            <a:off x="10801336" y="6366840"/>
            <a:ext cx="1118980" cy="365125"/>
          </a:xfrm>
          <a:prstGeom prst="rect">
            <a:avLst/>
          </a:prstGeom>
          <a:solidFill>
            <a:schemeClr val="bg1"/>
          </a:solidFill>
        </p:spPr>
      </p:pic>
    </p:spTree>
    <p:extLst>
      <p:ext uri="{BB962C8B-B14F-4D97-AF65-F5344CB8AC3E}">
        <p14:creationId xmlns:p14="http://schemas.microsoft.com/office/powerpoint/2010/main" val="401146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C9A6-0E83-7A4B-A38B-4946C3F2A1EB}"/>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9" name="Content Placeholder 2">
            <a:extLst>
              <a:ext uri="{FF2B5EF4-FFF2-40B4-BE49-F238E27FC236}">
                <a16:creationId xmlns:a16="http://schemas.microsoft.com/office/drawing/2014/main" id="{92B386B8-F93B-994F-BB71-62E6F2413BCE}"/>
              </a:ext>
            </a:extLst>
          </p:cNvPr>
          <p:cNvSpPr>
            <a:spLocks noGrp="1"/>
          </p:cNvSpPr>
          <p:nvPr>
            <p:ph idx="14" hasCustomPrompt="1"/>
          </p:nvPr>
        </p:nvSpPr>
        <p:spPr>
          <a:xfrm>
            <a:off x="1447800" y="1600200"/>
            <a:ext cx="7162800" cy="4343400"/>
          </a:xfrm>
        </p:spPr>
        <p:txBody>
          <a:bodyPr/>
          <a:lstStyle>
            <a:lvl1pPr marL="228600" marR="0" indent="-228600" algn="l" defTabSz="685800" rtl="0" eaLnBrk="1" fontAlgn="auto" latinLnBrk="0" hangingPunct="1">
              <a:lnSpc>
                <a:spcPct val="90000"/>
              </a:lnSpc>
              <a:spcBef>
                <a:spcPts val="2800"/>
              </a:spcBef>
              <a:spcAft>
                <a:spcPts val="0"/>
              </a:spcAft>
              <a:buClrTx/>
              <a:buSzTx/>
              <a:buFont typeface="Arial" panose="020B0604020202020204" pitchFamily="34" charset="0"/>
              <a:buChar char="•"/>
              <a:tabLst/>
              <a:defRPr sz="1800"/>
            </a:lvl1pPr>
            <a:lvl2pPr marL="457200" marR="0" indent="-228600" algn="l" defTabSz="685800" rtl="0" eaLnBrk="1" fontAlgn="auto" latinLnBrk="0" hangingPunct="1">
              <a:lnSpc>
                <a:spcPct val="90000"/>
              </a:lnSpc>
              <a:spcBef>
                <a:spcPts val="300"/>
              </a:spcBef>
              <a:spcAft>
                <a:spcPts val="0"/>
              </a:spcAft>
              <a:buClrTx/>
              <a:buSzPct val="80000"/>
              <a:buFont typeface="Wingdings" pitchFamily="2" charset="2"/>
              <a:buChar char="§"/>
              <a:tabLst/>
              <a:defRPr sz="1600"/>
            </a:lvl2pPr>
            <a:lvl3pPr marL="685800" marR="0" indent="-22860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lvl3pPr>
            <a:lvl4pPr marL="914400" marR="0" indent="-228600" algn="l" defTabSz="685800" rtl="0" eaLnBrk="1" fontAlgn="auto" latinLnBrk="0" hangingPunct="1">
              <a:lnSpc>
                <a:spcPct val="90000"/>
              </a:lnSpc>
              <a:spcBef>
                <a:spcPts val="300"/>
              </a:spcBef>
              <a:spcAft>
                <a:spcPts val="0"/>
              </a:spcAft>
              <a:buClrTx/>
              <a:buSzPct val="80000"/>
              <a:buFont typeface="Wingdings" pitchFamily="2" charset="2"/>
              <a:buChar char="§"/>
              <a:tabLst/>
              <a:defRPr/>
            </a:lvl4pPr>
            <a:lvl5pPr marL="1143000" marR="0" indent="-228600" algn="l" defTabSz="685800" rtl="0" eaLnBrk="1" fontAlgn="auto" latinLnBrk="0" hangingPunct="1">
              <a:lnSpc>
                <a:spcPct val="90000"/>
              </a:lnSpc>
              <a:spcBef>
                <a:spcPts val="300"/>
              </a:spcBef>
              <a:spcAft>
                <a:spcPts val="0"/>
              </a:spcAft>
              <a:buClrTx/>
              <a:buSzTx/>
              <a:buFont typeface="Arial" panose="020B0604020202020204" pitchFamily="34" charset="0"/>
              <a:buChar char="•"/>
              <a:tabLst/>
              <a:defRPr/>
            </a:lvl5p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Slide Number Placeholder 5">
            <a:extLst>
              <a:ext uri="{FF2B5EF4-FFF2-40B4-BE49-F238E27FC236}">
                <a16:creationId xmlns:a16="http://schemas.microsoft.com/office/drawing/2014/main" id="{75601816-1CE3-D049-BC97-34B2B6462398}"/>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7" name="Date Placeholder 3">
            <a:extLst>
              <a:ext uri="{FF2B5EF4-FFF2-40B4-BE49-F238E27FC236}">
                <a16:creationId xmlns:a16="http://schemas.microsoft.com/office/drawing/2014/main" id="{B9648777-67C2-F543-BE65-998AEA716A40}"/>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8" name="Footer Placeholder 4">
            <a:extLst>
              <a:ext uri="{FF2B5EF4-FFF2-40B4-BE49-F238E27FC236}">
                <a16:creationId xmlns:a16="http://schemas.microsoft.com/office/drawing/2014/main" id="{A5C27073-86C6-9540-A509-2D868DCC6598}"/>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38591767"/>
      </p:ext>
    </p:extLst>
  </p:cSld>
  <p:clrMapOvr>
    <a:masterClrMapping/>
  </p:clrMapOvr>
  <p:extLst>
    <p:ext uri="{DCECCB84-F9BA-43D5-87BE-67443E8EF086}">
      <p15:sldGuideLst xmlns:p15="http://schemas.microsoft.com/office/powerpoint/2012/main">
        <p15:guide id="1" orient="horz" pos="816">
          <p15:clr>
            <a:srgbClr val="FBAE40"/>
          </p15:clr>
        </p15:guide>
        <p15:guide id="2" orient="horz" pos="672">
          <p15:clr>
            <a:srgbClr val="FBAE40"/>
          </p15:clr>
        </p15:guide>
        <p15:guide id="3" orient="horz" pos="3936">
          <p15:clr>
            <a:srgbClr val="FBAE40"/>
          </p15:clr>
        </p15:guide>
        <p15:guide id="4" orient="horz" pos="3792">
          <p15:clr>
            <a:srgbClr val="FBAE40"/>
          </p15:clr>
        </p15:guide>
        <p15:guide id="5" orient="horz" pos="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2C9A6-0E83-7A4B-A38B-4946C3F2A1EB}"/>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80BD3AE-39E3-494F-A1EE-16FB6F252764}"/>
              </a:ext>
            </a:extLst>
          </p:cNvPr>
          <p:cNvSpPr>
            <a:spLocks noGrp="1"/>
          </p:cNvSpPr>
          <p:nvPr>
            <p:ph idx="1" hasCustomPrompt="1"/>
          </p:nvPr>
        </p:nvSpPr>
        <p:spPr/>
        <p:txBody>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Slide Number Placeholder 5">
            <a:extLst>
              <a:ext uri="{FF2B5EF4-FFF2-40B4-BE49-F238E27FC236}">
                <a16:creationId xmlns:a16="http://schemas.microsoft.com/office/drawing/2014/main" id="{F0599FE0-12BF-6246-BBC6-2AB40115F6AD}"/>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7" name="Date Placeholder 3">
            <a:extLst>
              <a:ext uri="{FF2B5EF4-FFF2-40B4-BE49-F238E27FC236}">
                <a16:creationId xmlns:a16="http://schemas.microsoft.com/office/drawing/2014/main" id="{849864BA-D8D0-EB46-9FC2-9830635DE714}"/>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8" name="Footer Placeholder 4">
            <a:extLst>
              <a:ext uri="{FF2B5EF4-FFF2-40B4-BE49-F238E27FC236}">
                <a16:creationId xmlns:a16="http://schemas.microsoft.com/office/drawing/2014/main" id="{65CE89F9-2B93-DB43-A708-9A7C01358655}"/>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510051756"/>
      </p:ext>
    </p:extLst>
  </p:cSld>
  <p:clrMapOvr>
    <a:masterClrMapping/>
  </p:clrMapOvr>
  <p:extLst>
    <p:ext uri="{DCECCB84-F9BA-43D5-87BE-67443E8EF086}">
      <p15:sldGuideLst xmlns:p15="http://schemas.microsoft.com/office/powerpoint/2012/main">
        <p15:guide id="1" orient="horz" pos="816" userDrawn="1">
          <p15:clr>
            <a:srgbClr val="FBAE40"/>
          </p15:clr>
        </p15:guide>
        <p15:guide id="2" orient="horz" pos="672" userDrawn="1">
          <p15:clr>
            <a:srgbClr val="FBAE40"/>
          </p15:clr>
        </p15:guide>
        <p15:guide id="3" orient="horz" pos="3936" userDrawn="1">
          <p15:clr>
            <a:srgbClr val="FBAE40"/>
          </p15:clr>
        </p15:guide>
        <p15:guide id="4" orient="horz" pos="3792" userDrawn="1">
          <p15:clr>
            <a:srgbClr val="FBAE40"/>
          </p15:clr>
        </p15:guide>
        <p15:guide id="5" orient="horz" pos="57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E597-5579-A045-9648-491A56F1DDEC}"/>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E84AE1E-60E5-6446-BB3C-C46E835D3342}"/>
              </a:ext>
            </a:extLst>
          </p:cNvPr>
          <p:cNvSpPr>
            <a:spLocks noGrp="1"/>
          </p:cNvSpPr>
          <p:nvPr>
            <p:ph sz="half" idx="1" hasCustomPrompt="1"/>
          </p:nvPr>
        </p:nvSpPr>
        <p:spPr>
          <a:xfrm>
            <a:off x="384048" y="1295401"/>
            <a:ext cx="5559552" cy="4724400"/>
          </a:xfrm>
        </p:spPr>
        <p:txBody>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4" name="Content Placeholder 3">
            <a:extLst>
              <a:ext uri="{FF2B5EF4-FFF2-40B4-BE49-F238E27FC236}">
                <a16:creationId xmlns:a16="http://schemas.microsoft.com/office/drawing/2014/main" id="{DDB161A1-7135-6A48-88B5-FA6A609C298F}"/>
              </a:ext>
            </a:extLst>
          </p:cNvPr>
          <p:cNvSpPr>
            <a:spLocks noGrp="1"/>
          </p:cNvSpPr>
          <p:nvPr>
            <p:ph sz="half" idx="2" hasCustomPrompt="1"/>
          </p:nvPr>
        </p:nvSpPr>
        <p:spPr>
          <a:xfrm>
            <a:off x="6248400" y="1295403"/>
            <a:ext cx="5556250" cy="4724399"/>
          </a:xfrm>
        </p:spPr>
        <p:txBody>
          <a:bodyPr/>
          <a:lstStyle/>
          <a:p>
            <a:pPr lvl="0"/>
            <a:r>
              <a:rPr lang="en-CA"/>
              <a:t>Edit Master text styles</a:t>
            </a:r>
          </a:p>
          <a:p>
            <a:pPr lvl="1"/>
            <a:r>
              <a:rPr lang="en-CA"/>
              <a:t>Second level</a:t>
            </a:r>
          </a:p>
          <a:p>
            <a:pPr lvl="2"/>
            <a:r>
              <a:rPr lang="en-CA"/>
              <a:t>Third level</a:t>
            </a:r>
          </a:p>
          <a:p>
            <a:pPr lvl="3"/>
            <a:r>
              <a:rPr lang="en-CA"/>
              <a:t>Fourth level</a:t>
            </a:r>
          </a:p>
          <a:p>
            <a:pPr lvl="4"/>
            <a:r>
              <a:rPr lang="en-CA"/>
              <a:t>Fifth level</a:t>
            </a:r>
          </a:p>
        </p:txBody>
      </p:sp>
      <p:sp>
        <p:nvSpPr>
          <p:cNvPr id="6" name="Slide Number Placeholder 5">
            <a:extLst>
              <a:ext uri="{FF2B5EF4-FFF2-40B4-BE49-F238E27FC236}">
                <a16:creationId xmlns:a16="http://schemas.microsoft.com/office/drawing/2014/main" id="{6BB6EDBD-4FA6-534C-A737-2FDECF588BE9}"/>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7" name="Date Placeholder 3">
            <a:extLst>
              <a:ext uri="{FF2B5EF4-FFF2-40B4-BE49-F238E27FC236}">
                <a16:creationId xmlns:a16="http://schemas.microsoft.com/office/drawing/2014/main" id="{608A61A5-052B-DF45-9AD0-D561CC417D71}"/>
              </a:ext>
            </a:extLst>
          </p:cNvPr>
          <p:cNvSpPr>
            <a:spLocks noGrp="1"/>
          </p:cNvSpPr>
          <p:nvPr>
            <p:ph type="dt" sz="half" idx="10"/>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9" name="Footer Placeholder 4">
            <a:extLst>
              <a:ext uri="{FF2B5EF4-FFF2-40B4-BE49-F238E27FC236}">
                <a16:creationId xmlns:a16="http://schemas.microsoft.com/office/drawing/2014/main" id="{832ACD39-5055-4747-951A-B62C60A23DE1}"/>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3591648496"/>
      </p:ext>
    </p:extLst>
  </p:cSld>
  <p:clrMapOvr>
    <a:masterClrMapping/>
  </p:clrMapOvr>
  <p:extLst>
    <p:ext uri="{DCECCB84-F9BA-43D5-87BE-67443E8EF086}">
      <p15:sldGuideLst xmlns:p15="http://schemas.microsoft.com/office/powerpoint/2012/main">
        <p15:guide id="1" orient="horz" pos="576" userDrawn="1">
          <p15:clr>
            <a:srgbClr val="FBAE40"/>
          </p15:clr>
        </p15:guide>
        <p15:guide id="2" orient="horz" pos="672" userDrawn="1">
          <p15:clr>
            <a:srgbClr val="FBAE40"/>
          </p15:clr>
        </p15:guide>
        <p15:guide id="3" orient="horz" pos="816" userDrawn="1">
          <p15:clr>
            <a:srgbClr val="FBAE40"/>
          </p15:clr>
        </p15:guide>
        <p15:guide id="4" orient="horz" pos="3936" userDrawn="1">
          <p15:clr>
            <a:srgbClr val="FBAE40"/>
          </p15:clr>
        </p15:guide>
        <p15:guide id="5" orient="horz" pos="3792" userDrawn="1">
          <p15:clr>
            <a:srgbClr val="FBAE40"/>
          </p15:clr>
        </p15:guide>
        <p15:guide id="6" pos="3744" userDrawn="1">
          <p15:clr>
            <a:srgbClr val="FBAE40"/>
          </p15:clr>
        </p15:guide>
        <p15:guide id="7" pos="39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5E1948-A0F9-446F-A911-3D63891A9EE4}"/>
              </a:ext>
            </a:extLst>
          </p:cNvPr>
          <p:cNvSpPr>
            <a:spLocks noGrp="1"/>
          </p:cNvSpPr>
          <p:nvPr>
            <p:ph type="body" idx="1"/>
          </p:nvPr>
        </p:nvSpPr>
        <p:spPr>
          <a:xfrm>
            <a:off x="384048" y="1298448"/>
            <a:ext cx="5564124" cy="548640"/>
          </a:xfrm>
        </p:spPr>
        <p:txBody>
          <a:bodyPr anchor="b">
            <a:normAutofit/>
          </a:bodyPr>
          <a:lstStyle>
            <a:lvl1pPr marL="0" indent="0">
              <a:buNone/>
              <a:defRPr sz="24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82803-AA33-4BE8-B029-8C6D44878A59}"/>
              </a:ext>
            </a:extLst>
          </p:cNvPr>
          <p:cNvSpPr>
            <a:spLocks noGrp="1"/>
          </p:cNvSpPr>
          <p:nvPr>
            <p:ph sz="half" idx="2"/>
          </p:nvPr>
        </p:nvSpPr>
        <p:spPr>
          <a:xfrm>
            <a:off x="384048" y="1981200"/>
            <a:ext cx="5564124"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1D253C96-7453-445F-9A82-BC56E5098671}"/>
              </a:ext>
            </a:extLst>
          </p:cNvPr>
          <p:cNvSpPr>
            <a:spLocks noGrp="1"/>
          </p:cNvSpPr>
          <p:nvPr>
            <p:ph type="body" sz="quarter" idx="3"/>
          </p:nvPr>
        </p:nvSpPr>
        <p:spPr>
          <a:xfrm>
            <a:off x="6245352" y="1298448"/>
            <a:ext cx="5559297" cy="548640"/>
          </a:xfrm>
        </p:spPr>
        <p:txBody>
          <a:bodyPr anchor="b">
            <a:normAutofit/>
          </a:bodyPr>
          <a:lstStyle>
            <a:lvl1pPr marL="0" indent="0">
              <a:buNone/>
              <a:defRPr sz="24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9EBCD2F-8EC4-4C1F-8B3F-1D6D8381165B}"/>
              </a:ext>
            </a:extLst>
          </p:cNvPr>
          <p:cNvSpPr>
            <a:spLocks noGrp="1"/>
          </p:cNvSpPr>
          <p:nvPr>
            <p:ph sz="quarter" idx="4"/>
          </p:nvPr>
        </p:nvSpPr>
        <p:spPr>
          <a:xfrm>
            <a:off x="6245352" y="1981200"/>
            <a:ext cx="5559297"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itle 12">
            <a:extLst>
              <a:ext uri="{FF2B5EF4-FFF2-40B4-BE49-F238E27FC236}">
                <a16:creationId xmlns:a16="http://schemas.microsoft.com/office/drawing/2014/main" id="{BFB384AC-20BD-4E27-BC9E-242394EDC903}"/>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8" name="Slide Number Placeholder 5">
            <a:extLst>
              <a:ext uri="{FF2B5EF4-FFF2-40B4-BE49-F238E27FC236}">
                <a16:creationId xmlns:a16="http://schemas.microsoft.com/office/drawing/2014/main" id="{28F69D6E-25EF-2F4E-940A-9B2557ECB351}"/>
              </a:ext>
            </a:extLst>
          </p:cNvPr>
          <p:cNvSpPr>
            <a:spLocks noGrp="1"/>
          </p:cNvSpPr>
          <p:nvPr>
            <p:ph type="sldNum" sz="quarter" idx="10"/>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9" name="Date Placeholder 3">
            <a:extLst>
              <a:ext uri="{FF2B5EF4-FFF2-40B4-BE49-F238E27FC236}">
                <a16:creationId xmlns:a16="http://schemas.microsoft.com/office/drawing/2014/main" id="{468C1A33-33BE-7440-A76C-D07A8A095FE0}"/>
              </a:ext>
            </a:extLst>
          </p:cNvPr>
          <p:cNvSpPr>
            <a:spLocks noGrp="1"/>
          </p:cNvSpPr>
          <p:nvPr>
            <p:ph type="dt" sz="half" idx="11"/>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10" name="Footer Placeholder 4">
            <a:extLst>
              <a:ext uri="{FF2B5EF4-FFF2-40B4-BE49-F238E27FC236}">
                <a16:creationId xmlns:a16="http://schemas.microsoft.com/office/drawing/2014/main" id="{98A7925E-2191-D94D-B1DF-83D21611FA08}"/>
              </a:ext>
            </a:extLst>
          </p:cNvPr>
          <p:cNvSpPr>
            <a:spLocks noGrp="1"/>
          </p:cNvSpPr>
          <p:nvPr>
            <p:ph type="ftr" sz="quarter" idx="12"/>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3087614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FB384AC-20BD-4E27-BC9E-242394EDC903}"/>
              </a:ext>
            </a:extLst>
          </p:cNvPr>
          <p:cNvSpPr>
            <a:spLocks noGrp="1"/>
          </p:cNvSpPr>
          <p:nvPr>
            <p:ph type="title"/>
          </p:nvPr>
        </p:nvSpPr>
        <p:spPr>
          <a:xfrm>
            <a:off x="384048" y="381000"/>
            <a:ext cx="11420856" cy="533400"/>
          </a:xfrm>
          <a:prstGeom prst="rect">
            <a:avLst/>
          </a:prstGeom>
        </p:spPr>
        <p:txBody>
          <a:bodyPr/>
          <a:lstStyle/>
          <a:p>
            <a:r>
              <a:rPr lang="en-US"/>
              <a:t>Click to edit Master title style</a:t>
            </a:r>
            <a:endParaRPr lang="en-CA"/>
          </a:p>
        </p:txBody>
      </p:sp>
      <p:sp>
        <p:nvSpPr>
          <p:cNvPr id="4" name="Slide Number Placeholder 5">
            <a:extLst>
              <a:ext uri="{FF2B5EF4-FFF2-40B4-BE49-F238E27FC236}">
                <a16:creationId xmlns:a16="http://schemas.microsoft.com/office/drawing/2014/main" id="{10F1ED59-2C2A-1247-81FC-18AD6F28D0A4}"/>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5" name="Date Placeholder 3">
            <a:extLst>
              <a:ext uri="{FF2B5EF4-FFF2-40B4-BE49-F238E27FC236}">
                <a16:creationId xmlns:a16="http://schemas.microsoft.com/office/drawing/2014/main" id="{2E63D48E-F485-9643-BD8E-7FC4A37C5C8A}"/>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6" name="Footer Placeholder 4">
            <a:extLst>
              <a:ext uri="{FF2B5EF4-FFF2-40B4-BE49-F238E27FC236}">
                <a16:creationId xmlns:a16="http://schemas.microsoft.com/office/drawing/2014/main" id="{3A1730E7-CC00-CD44-8775-E4E3005A79C8}"/>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57092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EE714A-BB4B-7D4A-A1C6-B4E10F1B091B}"/>
              </a:ext>
            </a:extLst>
          </p:cNvPr>
          <p:cNvSpPr/>
          <p:nvPr userDrawn="1"/>
        </p:nvSpPr>
        <p:spPr>
          <a:xfrm>
            <a:off x="0" y="457200"/>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Slide Number Placeholder 5">
            <a:extLst>
              <a:ext uri="{FF2B5EF4-FFF2-40B4-BE49-F238E27FC236}">
                <a16:creationId xmlns:a16="http://schemas.microsoft.com/office/drawing/2014/main" id="{07A69B95-7D52-E546-BC62-254EE0BFAB8F}"/>
              </a:ext>
            </a:extLst>
          </p:cNvPr>
          <p:cNvSpPr>
            <a:spLocks noGrp="1"/>
          </p:cNvSpPr>
          <p:nvPr>
            <p:ph type="sldNum" sz="quarter" idx="4"/>
          </p:nvPr>
        </p:nvSpPr>
        <p:spPr>
          <a:xfrm>
            <a:off x="11445240" y="15240"/>
            <a:ext cx="365760" cy="289560"/>
          </a:xfrm>
          <a:prstGeom prst="rect">
            <a:avLst/>
          </a:prstGeom>
        </p:spPr>
        <p:txBody>
          <a:bodyPr vert="horz" lIns="0" tIns="0" rIns="0" bIns="0" rtlCol="0" anchor="b" anchorCtr="0"/>
          <a:lstStyle>
            <a:lvl1pPr marL="0" indent="0" algn="r">
              <a:tabLst>
                <a:tab pos="1338263" algn="r"/>
              </a:tabLst>
              <a:defRPr sz="900">
                <a:solidFill>
                  <a:schemeClr val="tx1"/>
                </a:solidFill>
              </a:defRPr>
            </a:lvl1pPr>
          </a:lstStyle>
          <a:p>
            <a:pPr>
              <a:tabLst>
                <a:tab pos="1236663" algn="r"/>
              </a:tabLst>
            </a:pPr>
            <a:fld id="{6007601C-0F56-1D44-9B09-FD7525EEC724}" type="slidenum">
              <a:rPr lang="fr-CA" smtClean="0"/>
              <a:pPr>
                <a:tabLst>
                  <a:tab pos="1236663" algn="r"/>
                </a:tabLst>
              </a:pPr>
              <a:t>‹N°›</a:t>
            </a:fld>
            <a:endParaRPr lang="fr-CA"/>
          </a:p>
        </p:txBody>
      </p:sp>
      <p:sp>
        <p:nvSpPr>
          <p:cNvPr id="5" name="Date Placeholder 3">
            <a:extLst>
              <a:ext uri="{FF2B5EF4-FFF2-40B4-BE49-F238E27FC236}">
                <a16:creationId xmlns:a16="http://schemas.microsoft.com/office/drawing/2014/main" id="{3128717D-4ED6-1C41-A224-8FAC77122D22}"/>
              </a:ext>
            </a:extLst>
          </p:cNvPr>
          <p:cNvSpPr>
            <a:spLocks noGrp="1"/>
          </p:cNvSpPr>
          <p:nvPr>
            <p:ph type="dt" sz="half" idx="2"/>
          </p:nvPr>
        </p:nvSpPr>
        <p:spPr>
          <a:xfrm>
            <a:off x="7848600" y="6400800"/>
            <a:ext cx="1415143" cy="381000"/>
          </a:xfrm>
          <a:prstGeom prst="rect">
            <a:avLst/>
          </a:prstGeom>
        </p:spPr>
        <p:txBody>
          <a:bodyPr vert="horz" lIns="0" tIns="0" rIns="0" bIns="0" rtlCol="0" anchor="ctr"/>
          <a:lstStyle>
            <a:lvl1pPr algn="r">
              <a:defRPr sz="1000">
                <a:solidFill>
                  <a:schemeClr val="tx1"/>
                </a:solidFill>
              </a:defRPr>
            </a:lvl1pPr>
          </a:lstStyle>
          <a:p>
            <a:endParaRPr lang="fr-CA"/>
          </a:p>
        </p:txBody>
      </p:sp>
      <p:sp>
        <p:nvSpPr>
          <p:cNvPr id="6" name="Footer Placeholder 4">
            <a:extLst>
              <a:ext uri="{FF2B5EF4-FFF2-40B4-BE49-F238E27FC236}">
                <a16:creationId xmlns:a16="http://schemas.microsoft.com/office/drawing/2014/main" id="{E9834D26-29B8-E54A-B32D-1727B8F26697}"/>
              </a:ext>
            </a:extLst>
          </p:cNvPr>
          <p:cNvSpPr>
            <a:spLocks noGrp="1"/>
          </p:cNvSpPr>
          <p:nvPr>
            <p:ph type="ftr" sz="quarter" idx="3"/>
          </p:nvPr>
        </p:nvSpPr>
        <p:spPr>
          <a:xfrm>
            <a:off x="387350" y="6400800"/>
            <a:ext cx="7308850" cy="381000"/>
          </a:xfrm>
          <a:prstGeom prst="rect">
            <a:avLst/>
          </a:prstGeom>
        </p:spPr>
        <p:txBody>
          <a:bodyPr vert="horz" lIns="0" tIns="0" rIns="0" bIns="0" rtlCol="0" anchor="ctr"/>
          <a:lstStyle>
            <a:lvl1pPr algn="l">
              <a:defRPr sz="1000">
                <a:solidFill>
                  <a:schemeClr val="tx1"/>
                </a:solidFill>
              </a:defRPr>
            </a:lvl1pPr>
          </a:lstStyle>
          <a:p>
            <a:endParaRPr lang="fr-CA"/>
          </a:p>
        </p:txBody>
      </p:sp>
    </p:spTree>
    <p:extLst>
      <p:ext uri="{BB962C8B-B14F-4D97-AF65-F5344CB8AC3E}">
        <p14:creationId xmlns:p14="http://schemas.microsoft.com/office/powerpoint/2010/main" val="3683031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FB9C9-E550-A643-B6BA-1F85DC33CB6D}"/>
              </a:ext>
            </a:extLst>
          </p:cNvPr>
          <p:cNvSpPr>
            <a:spLocks noGrp="1"/>
          </p:cNvSpPr>
          <p:nvPr>
            <p:ph type="title"/>
          </p:nvPr>
        </p:nvSpPr>
        <p:spPr>
          <a:xfrm>
            <a:off x="384048" y="381000"/>
            <a:ext cx="11420856" cy="533400"/>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D8C041-B2CA-3140-B7D0-C1DCF07DF29D}"/>
              </a:ext>
            </a:extLst>
          </p:cNvPr>
          <p:cNvSpPr>
            <a:spLocks noGrp="1"/>
          </p:cNvSpPr>
          <p:nvPr>
            <p:ph type="body" idx="1"/>
          </p:nvPr>
        </p:nvSpPr>
        <p:spPr>
          <a:xfrm>
            <a:off x="384048" y="1295401"/>
            <a:ext cx="11420856" cy="47244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AD6BCD8-05CB-42C6-AD70-BAD591D95266}"/>
              </a:ext>
            </a:extLst>
          </p:cNvPr>
          <p:cNvCxnSpPr>
            <a:cxnSpLocks/>
          </p:cNvCxnSpPr>
          <p:nvPr userDrawn="1"/>
        </p:nvCxnSpPr>
        <p:spPr>
          <a:xfrm>
            <a:off x="384048" y="1066800"/>
            <a:ext cx="11420856"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2133AB-67BC-4F74-A07A-65A22E102BAA}"/>
              </a:ext>
            </a:extLst>
          </p:cNvPr>
          <p:cNvCxnSpPr>
            <a:cxnSpLocks/>
          </p:cNvCxnSpPr>
          <p:nvPr userDrawn="1"/>
        </p:nvCxnSpPr>
        <p:spPr>
          <a:xfrm>
            <a:off x="384048" y="6241473"/>
            <a:ext cx="11420856" cy="0"/>
          </a:xfrm>
          <a:prstGeom prst="line">
            <a:avLst/>
          </a:prstGeom>
          <a:ln w="127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C18E352-8130-4711-86BD-9515E8F1C1C5}"/>
              </a:ext>
            </a:extLst>
          </p:cNvPr>
          <p:cNvPicPr>
            <a:picLocks/>
          </p:cNvPicPr>
          <p:nvPr userDrawn="1"/>
        </p:nvPicPr>
        <p:blipFill>
          <a:blip r:embed="rId18"/>
          <a:srcRect/>
          <a:stretch/>
        </p:blipFill>
        <p:spPr>
          <a:xfrm>
            <a:off x="10853928" y="6403558"/>
            <a:ext cx="950976" cy="326945"/>
          </a:xfrm>
          <a:prstGeom prst="rect">
            <a:avLst/>
          </a:prstGeom>
        </p:spPr>
      </p:pic>
      <p:sp>
        <p:nvSpPr>
          <p:cNvPr id="17" name="Footer Placeholder 8">
            <a:extLst>
              <a:ext uri="{FF2B5EF4-FFF2-40B4-BE49-F238E27FC236}">
                <a16:creationId xmlns:a16="http://schemas.microsoft.com/office/drawing/2014/main" id="{59A3D9BF-2CAB-6B4D-A6C0-F53A966937B1}"/>
              </a:ext>
            </a:extLst>
          </p:cNvPr>
          <p:cNvSpPr txBox="1">
            <a:spLocks/>
          </p:cNvSpPr>
          <p:nvPr userDrawn="1"/>
        </p:nvSpPr>
        <p:spPr>
          <a:xfrm>
            <a:off x="10591800" y="152400"/>
            <a:ext cx="1295400" cy="2286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r>
              <a:rPr lang="en-CA">
                <a:noFill/>
              </a:rPr>
              <a:t>CONFIDENTIAL	</a:t>
            </a:r>
            <a:fld id="{5B11B169-12C0-D948-9ABB-CACE7597BA3D}" type="slidenum">
              <a:rPr lang="en-CA" smtClean="0">
                <a:noFill/>
              </a:rPr>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t>‹N°›</a:t>
            </a:fld>
            <a:endParaRPr lang="en-CA">
              <a:noFill/>
            </a:endParaRPr>
          </a:p>
        </p:txBody>
      </p:sp>
      <p:sp>
        <p:nvSpPr>
          <p:cNvPr id="23" name="Footer Placeholder 8">
            <a:extLst>
              <a:ext uri="{FF2B5EF4-FFF2-40B4-BE49-F238E27FC236}">
                <a16:creationId xmlns:a16="http://schemas.microsoft.com/office/drawing/2014/main" id="{2EFAD00E-D254-7641-8ED0-5F6AD966A734}"/>
              </a:ext>
            </a:extLst>
          </p:cNvPr>
          <p:cNvSpPr txBox="1">
            <a:spLocks/>
          </p:cNvSpPr>
          <p:nvPr userDrawn="1"/>
        </p:nvSpPr>
        <p:spPr>
          <a:xfrm>
            <a:off x="8559800" y="6515100"/>
            <a:ext cx="1498600" cy="3429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fld id="{809359C8-B526-5045-A295-60084A2C4915}" type="datetime4">
              <a:rPr lang="en-CA" sz="1000" smtClean="0">
                <a:noFill/>
              </a:rPr>
              <a:t>September 28, 2023</a:t>
            </a:fld>
            <a:endParaRPr lang="en-CA" sz="1000">
              <a:noFill/>
            </a:endParaRPr>
          </a:p>
        </p:txBody>
      </p:sp>
      <p:sp>
        <p:nvSpPr>
          <p:cNvPr id="13" name="Slide Number Placeholder 6">
            <a:extLst>
              <a:ext uri="{FF2B5EF4-FFF2-40B4-BE49-F238E27FC236}">
                <a16:creationId xmlns:a16="http://schemas.microsoft.com/office/drawing/2014/main" id="{D65EC154-C857-4487-BE82-506441E68E49}"/>
              </a:ext>
            </a:extLst>
          </p:cNvPr>
          <p:cNvSpPr>
            <a:spLocks noGrp="1"/>
          </p:cNvSpPr>
          <p:nvPr>
            <p:ph type="sldNum" sz="quarter" idx="4"/>
          </p:nvPr>
        </p:nvSpPr>
        <p:spPr>
          <a:xfrm>
            <a:off x="87852" y="6286624"/>
            <a:ext cx="201619" cy="365125"/>
          </a:xfrm>
          <a:prstGeom prst="rect">
            <a:avLst/>
          </a:prstGeom>
        </p:spPr>
        <p:txBody>
          <a:bodyPr vert="horz" lIns="0" tIns="0" rIns="0" bIns="0" rtlCol="0" anchor="b" anchorCtr="0"/>
          <a:lstStyle>
            <a:lvl1pPr algn="r">
              <a:defRPr sz="900">
                <a:solidFill>
                  <a:schemeClr val="tx1">
                    <a:tint val="75000"/>
                  </a:schemeClr>
                </a:solidFill>
              </a:defRPr>
            </a:lvl1pPr>
          </a:lstStyle>
          <a:p>
            <a:pPr>
              <a:tabLst>
                <a:tab pos="1236663" algn="r"/>
              </a:tabLst>
            </a:pPr>
            <a:fld id="{6007601C-0F56-1D44-9B09-FD7525EEC724}" type="slidenum">
              <a:rPr lang="fr-CA" smtClean="0"/>
              <a:pPr>
                <a:tabLst>
                  <a:tab pos="1236663" algn="r"/>
                </a:tabLst>
              </a:pPr>
              <a:t>‹N°›</a:t>
            </a:fld>
            <a:endParaRPr lang="fr-CA"/>
          </a:p>
        </p:txBody>
      </p:sp>
    </p:spTree>
    <p:extLst>
      <p:ext uri="{BB962C8B-B14F-4D97-AF65-F5344CB8AC3E}">
        <p14:creationId xmlns:p14="http://schemas.microsoft.com/office/powerpoint/2010/main" val="3168584421"/>
      </p:ext>
    </p:extLst>
  </p:cSld>
  <p:clrMap bg1="lt1" tx1="dk1" bg2="lt2" tx2="dk2" accent1="accent1" accent2="accent2" accent3="accent3" accent4="accent4" accent5="accent5" accent6="accent6" hlink="hlink" folHlink="folHlink"/>
  <p:sldLayoutIdLst>
    <p:sldLayoutId id="2147483674" r:id="rId1"/>
    <p:sldLayoutId id="2147483677" r:id="rId2"/>
    <p:sldLayoutId id="2147483689" r:id="rId3"/>
    <p:sldLayoutId id="2147483688" r:id="rId4"/>
    <p:sldLayoutId id="2147483679" r:id="rId5"/>
    <p:sldLayoutId id="2147483680" r:id="rId6"/>
    <p:sldLayoutId id="2147483685" r:id="rId7"/>
    <p:sldLayoutId id="2147483690" r:id="rId8"/>
    <p:sldLayoutId id="2147483691" r:id="rId9"/>
    <p:sldLayoutId id="2147483692" r:id="rId10"/>
    <p:sldLayoutId id="2147483693" r:id="rId11"/>
    <p:sldLayoutId id="2147483694" r:id="rId12"/>
    <p:sldLayoutId id="2147483696" r:id="rId13"/>
    <p:sldLayoutId id="2147483697" r:id="rId14"/>
    <p:sldLayoutId id="2147483698" r:id="rId15"/>
    <p:sldLayoutId id="2147483699" r:id="rId16"/>
  </p:sldLayoutIdLst>
  <p:hf hdr="0" ftr="0" dt="0"/>
  <p:txStyles>
    <p:titleStyle>
      <a:lvl1pPr algn="l" defTabSz="6858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685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6858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2pPr>
      <a:lvl3pPr marL="1143000" indent="-228600" algn="l" defTabSz="6858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685800" rtl="0" eaLnBrk="1" latinLnBrk="0" hangingPunct="1">
        <a:lnSpc>
          <a:spcPct val="90000"/>
        </a:lnSpc>
        <a:spcBef>
          <a:spcPts val="500"/>
        </a:spcBef>
        <a:buFont typeface="Wingdings" pitchFamily="2" charset="2"/>
        <a:buChar char="§"/>
        <a:defRPr sz="1400" kern="1200">
          <a:solidFill>
            <a:schemeClr val="tx1"/>
          </a:solidFill>
          <a:latin typeface="+mn-lt"/>
          <a:ea typeface="+mn-ea"/>
          <a:cs typeface="+mn-cs"/>
        </a:defRPr>
      </a:lvl4pPr>
      <a:lvl5pPr marL="2057400" indent="-228600" algn="l" defTabSz="6858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36" userDrawn="1">
          <p15:clr>
            <a:srgbClr val="F26B43"/>
          </p15:clr>
        </p15:guide>
        <p15:guide id="4" pos="239" userDrawn="1">
          <p15:clr>
            <a:srgbClr val="F26B43"/>
          </p15:clr>
        </p15:guide>
        <p15:guide id="5" pos="3840" userDrawn="1">
          <p15:clr>
            <a:srgbClr val="F26B43"/>
          </p15:clr>
        </p15:guide>
        <p15:guide id="6" orient="horz" pos="4104" userDrawn="1">
          <p15:clr>
            <a:srgbClr val="F26B43"/>
          </p15:clr>
        </p15:guide>
        <p15:guide id="8" orient="horz"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E2495A-387F-4487-99DA-C1B91241206A}"/>
              </a:ext>
            </a:extLst>
          </p:cNvPr>
          <p:cNvSpPr>
            <a:spLocks noGrp="1"/>
          </p:cNvSpPr>
          <p:nvPr>
            <p:ph type="title"/>
          </p:nvPr>
        </p:nvSpPr>
        <p:spPr>
          <a:xfrm>
            <a:off x="384048" y="309282"/>
            <a:ext cx="11420856" cy="605118"/>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B8B1471-C4E9-49B1-8279-03D2FFDE8E39}"/>
              </a:ext>
            </a:extLst>
          </p:cNvPr>
          <p:cNvSpPr>
            <a:spLocks noGrp="1"/>
          </p:cNvSpPr>
          <p:nvPr>
            <p:ph type="body" idx="1"/>
          </p:nvPr>
        </p:nvSpPr>
        <p:spPr>
          <a:xfrm>
            <a:off x="384048" y="1298448"/>
            <a:ext cx="11420856" cy="47274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0AF3643-EB4B-4E60-89BC-E0DA304B5E83}"/>
              </a:ext>
            </a:extLst>
          </p:cNvPr>
          <p:cNvSpPr>
            <a:spLocks noGrp="1"/>
          </p:cNvSpPr>
          <p:nvPr>
            <p:ph type="sldNum" sz="quarter" idx="4"/>
          </p:nvPr>
        </p:nvSpPr>
        <p:spPr>
          <a:xfrm>
            <a:off x="87852" y="6286624"/>
            <a:ext cx="201619" cy="365125"/>
          </a:xfrm>
          <a:prstGeom prst="rect">
            <a:avLst/>
          </a:prstGeom>
        </p:spPr>
        <p:txBody>
          <a:bodyPr vert="horz" lIns="0" tIns="0" rIns="0" bIns="0" rtlCol="0" anchor="b" anchorCtr="0"/>
          <a:lstStyle>
            <a:lvl1pPr algn="r">
              <a:defRPr sz="900">
                <a:solidFill>
                  <a:schemeClr val="tx1">
                    <a:tint val="75000"/>
                  </a:schemeClr>
                </a:solidFill>
              </a:defRPr>
            </a:lvl1pPr>
          </a:lstStyle>
          <a:p>
            <a:pPr>
              <a:tabLst>
                <a:tab pos="1236663" algn="r"/>
              </a:tabLst>
            </a:pPr>
            <a:fld id="{6007601C-0F56-1D44-9B09-FD7525EEC724}" type="slidenum">
              <a:rPr lang="fr-CA" smtClean="0"/>
              <a:pPr>
                <a:tabLst>
                  <a:tab pos="1236663" algn="r"/>
                </a:tabLst>
              </a:pPr>
              <a:t>‹N°›</a:t>
            </a:fld>
            <a:endParaRPr lang="fr-CA"/>
          </a:p>
        </p:txBody>
      </p:sp>
      <p:cxnSp>
        <p:nvCxnSpPr>
          <p:cNvPr id="8" name="Straight Connector 7">
            <a:extLst>
              <a:ext uri="{FF2B5EF4-FFF2-40B4-BE49-F238E27FC236}">
                <a16:creationId xmlns:a16="http://schemas.microsoft.com/office/drawing/2014/main" id="{E6AEDD98-3906-49A7-A487-150E115180CE}"/>
              </a:ext>
            </a:extLst>
          </p:cNvPr>
          <p:cNvCxnSpPr>
            <a:cxnSpLocks/>
          </p:cNvCxnSpPr>
          <p:nvPr userDrawn="1"/>
        </p:nvCxnSpPr>
        <p:spPr>
          <a:xfrm>
            <a:off x="384048" y="1066800"/>
            <a:ext cx="11420856" cy="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AB924A3-C734-4C82-8305-F06B733A4B1A}"/>
              </a:ext>
            </a:extLst>
          </p:cNvPr>
          <p:cNvCxnSpPr>
            <a:cxnSpLocks/>
          </p:cNvCxnSpPr>
          <p:nvPr userDrawn="1"/>
        </p:nvCxnSpPr>
        <p:spPr>
          <a:xfrm>
            <a:off x="384048" y="6241473"/>
            <a:ext cx="11420856" cy="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8">
            <a:extLst>
              <a:ext uri="{FF2B5EF4-FFF2-40B4-BE49-F238E27FC236}">
                <a16:creationId xmlns:a16="http://schemas.microsoft.com/office/drawing/2014/main" id="{B7E4149C-A936-4717-9C70-D0BA9FBF9EBF}"/>
              </a:ext>
            </a:extLst>
          </p:cNvPr>
          <p:cNvSpPr txBox="1">
            <a:spLocks/>
          </p:cNvSpPr>
          <p:nvPr userDrawn="1"/>
        </p:nvSpPr>
        <p:spPr>
          <a:xfrm>
            <a:off x="10591800" y="152400"/>
            <a:ext cx="1295400" cy="2286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r>
              <a:rPr lang="en-CA">
                <a:noFill/>
              </a:rPr>
              <a:t>CONFIDENTIAL	</a:t>
            </a:r>
            <a:fld id="{5B11B169-12C0-D948-9ABB-CACE7597BA3D}" type="slidenum">
              <a:rPr lang="en-CA" smtClean="0">
                <a:noFill/>
              </a:rPr>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t>‹N°›</a:t>
            </a:fld>
            <a:endParaRPr lang="en-CA">
              <a:noFill/>
            </a:endParaRPr>
          </a:p>
        </p:txBody>
      </p:sp>
      <p:sp>
        <p:nvSpPr>
          <p:cNvPr id="12" name="Footer Placeholder 8">
            <a:extLst>
              <a:ext uri="{FF2B5EF4-FFF2-40B4-BE49-F238E27FC236}">
                <a16:creationId xmlns:a16="http://schemas.microsoft.com/office/drawing/2014/main" id="{39D6094E-2F9F-4FFC-B514-5697D00BBF6F}"/>
              </a:ext>
            </a:extLst>
          </p:cNvPr>
          <p:cNvSpPr txBox="1">
            <a:spLocks/>
          </p:cNvSpPr>
          <p:nvPr userDrawn="1"/>
        </p:nvSpPr>
        <p:spPr>
          <a:xfrm>
            <a:off x="8559800" y="6515100"/>
            <a:ext cx="1498600" cy="342900"/>
          </a:xfrm>
          <a:prstGeom prst="rect">
            <a:avLst/>
          </a:prstGeom>
        </p:spPr>
        <p:txBody>
          <a:bodyPr vert="horz" lIns="0" tIns="0" rIns="0" bIns="0" rtlCol="0" anchor="t" anchorCtr="0"/>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tab pos="1216025" algn="r"/>
              </a:tabLst>
              <a:defRPr/>
            </a:pPr>
            <a:fld id="{809359C8-B526-5045-A295-60084A2C4915}" type="datetime4">
              <a:rPr lang="en-CA" sz="1000" smtClean="0">
                <a:noFill/>
              </a:rPr>
              <a:t>September 28, 2023</a:t>
            </a:fld>
            <a:endParaRPr lang="en-CA" sz="1000">
              <a:noFill/>
            </a:endParaRPr>
          </a:p>
        </p:txBody>
      </p:sp>
    </p:spTree>
    <p:extLst>
      <p:ext uri="{BB962C8B-B14F-4D97-AF65-F5344CB8AC3E}">
        <p14:creationId xmlns:p14="http://schemas.microsoft.com/office/powerpoint/2010/main" val="29359893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5" r:id="rId13"/>
    <p:sldLayoutId id="2147483718" r:id="rId14"/>
    <p:sldLayoutId id="2147483719" r:id="rId15"/>
    <p:sldLayoutId id="2147483720" r:id="rId16"/>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436" userDrawn="1">
          <p15:clr>
            <a:srgbClr val="F26B43"/>
          </p15:clr>
        </p15:guide>
        <p15:guide id="3" pos="239" userDrawn="1">
          <p15:clr>
            <a:srgbClr val="F26B43"/>
          </p15:clr>
        </p15:guide>
        <p15:guide id="4" pos="3840" userDrawn="1">
          <p15:clr>
            <a:srgbClr val="F26B43"/>
          </p15:clr>
        </p15:guide>
        <p15:guide id="5" orient="horz" pos="4104" userDrawn="1">
          <p15:clr>
            <a:srgbClr val="F26B43"/>
          </p15:clr>
        </p15:guide>
        <p15:guide id="6"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33.png"/><Relationship Id="rId5" Type="http://schemas.openxmlformats.org/officeDocument/2006/relationships/hyperlink" Target="https://my.canadalife.com/acceder" TargetMode="Externa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3.xml"/><Relationship Id="rId5" Type="http://schemas.openxmlformats.org/officeDocument/2006/relationships/image" Target="../media/image13.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44.png"/><Relationship Id="rId4" Type="http://schemas.openxmlformats.org/officeDocument/2006/relationships/hyperlink" Target="https://my.canadalife.com/acced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FA84C0A7-003F-7644-8A26-0B52AF12652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51" r="51"/>
          <a:stretch>
            <a:fillRect/>
          </a:stretch>
        </p:blipFill>
        <p:spPr>
          <a:prstGeom prst="rect">
            <a:avLst/>
          </a:prstGeom>
        </p:spPr>
      </p:pic>
      <p:sp>
        <p:nvSpPr>
          <p:cNvPr id="2" name="Title 1">
            <a:extLst>
              <a:ext uri="{FF2B5EF4-FFF2-40B4-BE49-F238E27FC236}">
                <a16:creationId xmlns:a16="http://schemas.microsoft.com/office/drawing/2014/main" id="{E263DE28-23EF-4C96-A64F-61F17BE55C9A}"/>
              </a:ext>
            </a:extLst>
          </p:cNvPr>
          <p:cNvSpPr>
            <a:spLocks noGrp="1"/>
          </p:cNvSpPr>
          <p:nvPr>
            <p:ph type="ctrTitle"/>
          </p:nvPr>
        </p:nvSpPr>
        <p:spPr/>
        <p:txBody>
          <a:bodyPr>
            <a:normAutofit/>
          </a:bodyPr>
          <a:lstStyle/>
          <a:p>
            <a:r>
              <a:rPr lang="fr-CA"/>
              <a:t>Bienvenue</a:t>
            </a:r>
            <a:br>
              <a:rPr lang="fr-CA"/>
            </a:br>
            <a:br>
              <a:rPr lang="fr-CA"/>
            </a:br>
            <a:r>
              <a:rPr lang="fr-CA"/>
              <a:t>Michaels Canada SRI</a:t>
            </a:r>
          </a:p>
        </p:txBody>
      </p:sp>
      <p:sp>
        <p:nvSpPr>
          <p:cNvPr id="3" name="Slide Number Placeholder 2">
            <a:extLst>
              <a:ext uri="{FF2B5EF4-FFF2-40B4-BE49-F238E27FC236}">
                <a16:creationId xmlns:a16="http://schemas.microsoft.com/office/drawing/2014/main" id="{38B2ECD5-18F8-4D3A-B5C1-DED68BD53339}"/>
              </a:ext>
            </a:extLst>
          </p:cNvPr>
          <p:cNvSpPr>
            <a:spLocks noGrp="1"/>
          </p:cNvSpPr>
          <p:nvPr>
            <p:ph type="sldNum" sz="quarter" idx="18"/>
          </p:nvPr>
        </p:nvSpPr>
        <p:spPr/>
        <p:txBody>
          <a:bodyPr/>
          <a:lstStyle/>
          <a:p>
            <a:fld id="{D93589ED-D45B-4C44-8157-3A573AD40650}" type="slidenum">
              <a:rPr lang="en-US" smtClean="0"/>
              <a:t>1</a:t>
            </a:fld>
            <a:endParaRPr lang="en-US"/>
          </a:p>
        </p:txBody>
      </p:sp>
      <p:pic>
        <p:nvPicPr>
          <p:cNvPr id="6" name="Picture 5" descr="Texte en rouge sur un fond noir  Description générée automatiquement">
            <a:extLst>
              <a:ext uri="{FF2B5EF4-FFF2-40B4-BE49-F238E27FC236}">
                <a16:creationId xmlns:a16="http://schemas.microsoft.com/office/drawing/2014/main" id="{3DA679C5-B73B-1B66-1B76-5F1F789139C7}"/>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31863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40166" y="1228725"/>
            <a:ext cx="5851834" cy="664243"/>
          </a:xfrm>
        </p:spPr>
        <p:txBody>
          <a:bodyPr/>
          <a:lstStyle/>
          <a:p>
            <a:r>
              <a:rPr lang="fr-CA" dirty="0"/>
              <a:t>Assurance invalidité de courte durée – membres de l’équipe à rémunération horaire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40166" y="2147285"/>
            <a:ext cx="4794830" cy="2563430"/>
          </a:xfrm>
        </p:spPr>
        <p:txBody>
          <a:bodyPr vert="horz" lIns="0" tIns="0" rIns="0" bIns="0" rtlCol="0" anchor="t">
            <a:normAutofit fontScale="55000" lnSpcReduction="20000"/>
          </a:bodyPr>
          <a:lstStyle/>
          <a:p>
            <a:pPr>
              <a:spcBef>
                <a:spcPts val="600"/>
              </a:spcBef>
              <a:buClr>
                <a:schemeClr val="tx1"/>
              </a:buClr>
            </a:pPr>
            <a:r>
              <a:rPr lang="fr-CA" sz="2600" dirty="0">
                <a:cs typeface="Arial"/>
              </a:rPr>
              <a:t>Période d’attente</a:t>
            </a:r>
          </a:p>
          <a:p>
            <a:pPr lvl="1">
              <a:spcBef>
                <a:spcPts val="600"/>
              </a:spcBef>
              <a:buClr>
                <a:schemeClr val="tx1"/>
              </a:buClr>
            </a:pPr>
            <a:r>
              <a:rPr lang="fr-CA" sz="2600" dirty="0">
                <a:cs typeface="Arial"/>
              </a:rPr>
              <a:t>Blessure : 0 jour civil</a:t>
            </a:r>
          </a:p>
          <a:p>
            <a:pPr lvl="1">
              <a:spcBef>
                <a:spcPts val="600"/>
              </a:spcBef>
              <a:buClr>
                <a:schemeClr val="tx1"/>
              </a:buClr>
            </a:pPr>
            <a:r>
              <a:rPr lang="fr-CA" sz="2600" dirty="0">
                <a:cs typeface="Arial"/>
              </a:rPr>
              <a:t>Maladie : 7 jours civils</a:t>
            </a:r>
          </a:p>
          <a:p>
            <a:pPr>
              <a:spcBef>
                <a:spcPts val="600"/>
              </a:spcBef>
              <a:buClr>
                <a:schemeClr val="tx1"/>
              </a:buClr>
            </a:pPr>
            <a:r>
              <a:rPr lang="fr-CA" sz="2600" dirty="0">
                <a:cs typeface="Arial"/>
              </a:rPr>
              <a:t>Période d’indemnisation : 17 semaines par demande de règlement</a:t>
            </a:r>
          </a:p>
          <a:p>
            <a:pPr>
              <a:spcBef>
                <a:spcPts val="600"/>
              </a:spcBef>
              <a:buClr>
                <a:schemeClr val="tx1"/>
              </a:buClr>
            </a:pPr>
            <a:r>
              <a:rPr lang="fr-CA" sz="2600" dirty="0">
                <a:cs typeface="Arial"/>
              </a:rPr>
              <a:t>Formule : 66,67 % de votre rémunération hebdomadaire jusqu’à un maximum de 1 000 $ par semaine</a:t>
            </a:r>
          </a:p>
          <a:p>
            <a:pPr>
              <a:spcBef>
                <a:spcPts val="600"/>
              </a:spcBef>
              <a:buClr>
                <a:schemeClr val="tx1"/>
              </a:buClr>
            </a:pPr>
            <a:r>
              <a:rPr lang="fr-CA" sz="2600" dirty="0">
                <a:cs typeface="Arial"/>
              </a:rPr>
              <a:t>Imposable</a:t>
            </a:r>
          </a:p>
          <a:p>
            <a:pPr>
              <a:spcBef>
                <a:spcPts val="600"/>
              </a:spcBef>
              <a:buClr>
                <a:schemeClr val="tx1"/>
              </a:buClr>
            </a:pPr>
            <a:r>
              <a:rPr lang="fr-CA" sz="2600" dirty="0">
                <a:cs typeface="Arial"/>
              </a:rPr>
              <a:t>Fin de la protection : À la retraite</a:t>
            </a:r>
          </a:p>
          <a:p>
            <a:pPr marL="0" indent="0">
              <a:spcBef>
                <a:spcPts val="0"/>
              </a:spcBef>
              <a:buClr>
                <a:schemeClr val="tx1"/>
              </a:buClr>
              <a:buNone/>
            </a:pPr>
            <a:endParaRPr lang="en-CA" altLang="en-US" sz="5500"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10</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00FB334A-89A1-4578-6ECF-190E6CD4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145" y="1228725"/>
            <a:ext cx="48006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e en rouge sur un fond noir  Description générée automatiquement">
            <a:extLst>
              <a:ext uri="{FF2B5EF4-FFF2-40B4-BE49-F238E27FC236}">
                <a16:creationId xmlns:a16="http://schemas.microsoft.com/office/drawing/2014/main" id="{C206A1A0-F13C-899B-F2F5-DE17E7176A0A}"/>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400168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97538" y="1162050"/>
            <a:ext cx="5129784" cy="440797"/>
          </a:xfrm>
        </p:spPr>
        <p:txBody>
          <a:bodyPr/>
          <a:lstStyle/>
          <a:p>
            <a:pPr lvl="0"/>
            <a:r>
              <a:rPr lang="fr-CA"/>
              <a:t>Invalidité de longue durée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97538" y="1799295"/>
            <a:ext cx="5389634" cy="4250187"/>
          </a:xfrm>
        </p:spPr>
        <p:txBody>
          <a:bodyPr vert="horz" lIns="0" tIns="0" rIns="0" bIns="0" rtlCol="0" anchor="t">
            <a:normAutofit fontScale="25000" lnSpcReduction="20000"/>
          </a:bodyPr>
          <a:lstStyle/>
          <a:p>
            <a:pPr marL="0" indent="0">
              <a:spcBef>
                <a:spcPts val="600"/>
              </a:spcBef>
              <a:buClr>
                <a:schemeClr val="tx1"/>
              </a:buClr>
              <a:buNone/>
            </a:pPr>
            <a:r>
              <a:rPr lang="fr-CA" sz="6400">
                <a:cs typeface="Arial"/>
              </a:rPr>
              <a:t>Option 1 :</a:t>
            </a:r>
          </a:p>
          <a:p>
            <a:pPr>
              <a:spcBef>
                <a:spcPts val="600"/>
              </a:spcBef>
              <a:buClr>
                <a:schemeClr val="tx1"/>
              </a:buClr>
            </a:pPr>
            <a:r>
              <a:rPr lang="fr-CA" sz="6400">
                <a:cs typeface="Arial"/>
              </a:rPr>
              <a:t>Période d’attente : 17 semaines</a:t>
            </a:r>
          </a:p>
          <a:p>
            <a:pPr>
              <a:spcBef>
                <a:spcPts val="600"/>
              </a:spcBef>
              <a:buClr>
                <a:schemeClr val="tx1"/>
              </a:buClr>
            </a:pPr>
            <a:r>
              <a:rPr lang="fr-CA" sz="6400">
                <a:cs typeface="Arial"/>
              </a:rPr>
              <a:t>Formule : 40 % de votre rémunération mensuelle, jusqu’à un maximum global de 10 000 $</a:t>
            </a:r>
          </a:p>
          <a:p>
            <a:pPr>
              <a:spcBef>
                <a:spcPts val="600"/>
              </a:spcBef>
              <a:buClr>
                <a:schemeClr val="tx1"/>
              </a:buClr>
            </a:pPr>
            <a:r>
              <a:rPr lang="fr-CA" sz="6400">
                <a:cs typeface="Arial"/>
              </a:rPr>
              <a:t>Non imposable</a:t>
            </a:r>
          </a:p>
          <a:p>
            <a:pPr>
              <a:spcBef>
                <a:spcPts val="600"/>
              </a:spcBef>
              <a:buClr>
                <a:schemeClr val="tx1"/>
              </a:buClr>
            </a:pPr>
            <a:r>
              <a:rPr lang="fr-CA" sz="6400">
                <a:cs typeface="Arial"/>
              </a:rPr>
              <a:t>Propre profession : 24 mois</a:t>
            </a:r>
          </a:p>
          <a:p>
            <a:pPr>
              <a:spcBef>
                <a:spcPts val="600"/>
              </a:spcBef>
              <a:buClr>
                <a:schemeClr val="tx1"/>
              </a:buClr>
            </a:pPr>
            <a:r>
              <a:rPr lang="fr-CA" sz="6400">
                <a:cs typeface="Arial"/>
              </a:rPr>
              <a:t>Finit : 17 semaines avant l’âge de 65 ans</a:t>
            </a:r>
          </a:p>
          <a:p>
            <a:pPr marL="0" indent="0">
              <a:spcBef>
                <a:spcPts val="0"/>
              </a:spcBef>
              <a:buClr>
                <a:schemeClr val="tx1"/>
              </a:buClr>
              <a:buNone/>
            </a:pPr>
            <a:endParaRPr lang="en-CA" altLang="en-US" sz="6400">
              <a:cs typeface="Arial"/>
            </a:endParaRPr>
          </a:p>
          <a:p>
            <a:pPr marL="0" indent="0">
              <a:spcBef>
                <a:spcPts val="600"/>
              </a:spcBef>
              <a:buClr>
                <a:schemeClr val="tx1"/>
              </a:buClr>
              <a:buNone/>
            </a:pPr>
            <a:r>
              <a:rPr lang="fr-CA" sz="6400">
                <a:cs typeface="Arial"/>
              </a:rPr>
              <a:t>Option 2 (preuve d’assurabilité requise) :</a:t>
            </a:r>
          </a:p>
          <a:p>
            <a:pPr>
              <a:spcBef>
                <a:spcPts val="600"/>
              </a:spcBef>
              <a:buClr>
                <a:schemeClr val="tx1"/>
              </a:buClr>
            </a:pPr>
            <a:r>
              <a:rPr lang="fr-CA" sz="6400">
                <a:cs typeface="Arial"/>
              </a:rPr>
              <a:t>Période d’attente : 17 semaines</a:t>
            </a:r>
          </a:p>
          <a:p>
            <a:pPr>
              <a:spcBef>
                <a:spcPts val="600"/>
              </a:spcBef>
              <a:buClr>
                <a:schemeClr val="tx1"/>
              </a:buClr>
            </a:pPr>
            <a:r>
              <a:rPr lang="fr-CA" sz="6400">
                <a:cs typeface="Arial"/>
              </a:rPr>
              <a:t>Formule : 60 % de votre rémunération mensuelle jusqu’à un maximum global de 10 000 $</a:t>
            </a:r>
          </a:p>
          <a:p>
            <a:pPr>
              <a:spcBef>
                <a:spcPts val="600"/>
              </a:spcBef>
              <a:buClr>
                <a:schemeClr val="tx1"/>
              </a:buClr>
            </a:pPr>
            <a:r>
              <a:rPr lang="fr-CA" sz="6400">
                <a:cs typeface="Arial"/>
              </a:rPr>
              <a:t>Non imposable</a:t>
            </a:r>
          </a:p>
          <a:p>
            <a:pPr>
              <a:spcBef>
                <a:spcPts val="600"/>
              </a:spcBef>
              <a:buClr>
                <a:schemeClr val="tx1"/>
              </a:buClr>
            </a:pPr>
            <a:r>
              <a:rPr lang="fr-CA" sz="6400">
                <a:cs typeface="Arial"/>
              </a:rPr>
              <a:t>Propre profession : 24 mois</a:t>
            </a:r>
          </a:p>
          <a:p>
            <a:pPr>
              <a:spcBef>
                <a:spcPts val="600"/>
              </a:spcBef>
              <a:buClr>
                <a:schemeClr val="tx1"/>
              </a:buClr>
            </a:pPr>
            <a:r>
              <a:rPr lang="fr-CA" sz="6400">
                <a:cs typeface="Arial"/>
              </a:rPr>
              <a:t>Finit : 17 semaines avant l’âge de 65 ans</a:t>
            </a: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buNone/>
            </a:pPr>
            <a:endParaRPr lang="en-US"/>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11</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6" name="Picture 5" descr="Texte en rouge sur un fond noir  Description générée automatiquement">
            <a:extLst>
              <a:ext uri="{FF2B5EF4-FFF2-40B4-BE49-F238E27FC236}">
                <a16:creationId xmlns:a16="http://schemas.microsoft.com/office/drawing/2014/main" id="{ED6E708B-6584-BD6B-C018-8A28EF6DCB9D}"/>
              </a:ext>
            </a:extLst>
          </p:cNvPr>
          <p:cNvPicPr>
            <a:picLocks noChangeAspect="1"/>
          </p:cNvPicPr>
          <p:nvPr/>
        </p:nvPicPr>
        <p:blipFill>
          <a:blip r:embed="rId3"/>
          <a:stretch>
            <a:fillRect/>
          </a:stretch>
        </p:blipFill>
        <p:spPr>
          <a:xfrm>
            <a:off x="496795" y="6383750"/>
            <a:ext cx="1944566" cy="404891"/>
          </a:xfrm>
          <a:prstGeom prst="rect">
            <a:avLst/>
          </a:prstGeom>
        </p:spPr>
      </p:pic>
      <p:pic>
        <p:nvPicPr>
          <p:cNvPr id="2052" name="Picture 4">
            <a:extLst>
              <a:ext uri="{FF2B5EF4-FFF2-40B4-BE49-F238E27FC236}">
                <a16:creationId xmlns:a16="http://schemas.microsoft.com/office/drawing/2014/main" id="{18807213-5525-32B6-B8CB-F9603BC2D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678" y="1195387"/>
            <a:ext cx="4314825" cy="446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365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28858" y="790288"/>
            <a:ext cx="5129784" cy="424149"/>
          </a:xfrm>
        </p:spPr>
        <p:txBody>
          <a:bodyPr/>
          <a:lstStyle/>
          <a:p>
            <a:pPr lvl="0"/>
            <a:r>
              <a:rPr lang="fr-CA" dirty="0"/>
              <a:t>Médicaments</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28858" y="1621950"/>
            <a:ext cx="5237449" cy="4016033"/>
          </a:xfrm>
        </p:spPr>
        <p:txBody>
          <a:bodyPr vert="horz" lIns="0" tIns="0" rIns="0" bIns="0" rtlCol="0" anchor="t">
            <a:normAutofit fontScale="25000" lnSpcReduction="20000"/>
          </a:bodyPr>
          <a:lstStyle/>
          <a:p>
            <a:pPr marL="0" indent="0">
              <a:spcBef>
                <a:spcPts val="600"/>
              </a:spcBef>
              <a:buClr>
                <a:schemeClr val="tx1"/>
              </a:buClr>
              <a:buNone/>
            </a:pPr>
            <a:r>
              <a:rPr lang="fr-CA" sz="7200" dirty="0">
                <a:cs typeface="Arial"/>
              </a:rPr>
              <a:t>Protection </a:t>
            </a:r>
          </a:p>
          <a:p>
            <a:pPr>
              <a:spcBef>
                <a:spcPts val="600"/>
              </a:spcBef>
              <a:buClr>
                <a:schemeClr val="tx1"/>
              </a:buClr>
            </a:pPr>
            <a:r>
              <a:rPr lang="fr-CA" sz="7200" dirty="0">
                <a:cs typeface="Arial"/>
              </a:rPr>
              <a:t>Palier 1 – 90 %</a:t>
            </a:r>
          </a:p>
          <a:p>
            <a:pPr>
              <a:spcBef>
                <a:spcPts val="600"/>
              </a:spcBef>
              <a:buClr>
                <a:schemeClr val="tx1"/>
              </a:buClr>
            </a:pPr>
            <a:r>
              <a:rPr lang="fr-CA" sz="7200" dirty="0">
                <a:cs typeface="Arial"/>
              </a:rPr>
              <a:t>Palier 2 – 60 %</a:t>
            </a:r>
          </a:p>
          <a:p>
            <a:pPr>
              <a:spcBef>
                <a:spcPts val="600"/>
              </a:spcBef>
              <a:buClr>
                <a:schemeClr val="tx1"/>
              </a:buClr>
            </a:pPr>
            <a:r>
              <a:rPr lang="fr-CA" sz="7200" dirty="0">
                <a:cs typeface="Arial"/>
              </a:rPr>
              <a:t>Palier 3 – 40 % </a:t>
            </a:r>
          </a:p>
          <a:p>
            <a:pPr>
              <a:spcBef>
                <a:spcPts val="0"/>
              </a:spcBef>
              <a:buClr>
                <a:schemeClr val="tx1"/>
              </a:buClr>
            </a:pPr>
            <a:endParaRPr lang="en-CA" altLang="en-US" sz="7200" dirty="0">
              <a:cs typeface="Arial"/>
            </a:endParaRPr>
          </a:p>
          <a:p>
            <a:pPr marL="0" indent="0">
              <a:spcBef>
                <a:spcPts val="600"/>
              </a:spcBef>
              <a:buClr>
                <a:schemeClr val="tx1"/>
              </a:buClr>
              <a:buNone/>
            </a:pPr>
            <a:r>
              <a:rPr lang="fr-CA" sz="7200" dirty="0">
                <a:cs typeface="Arial"/>
              </a:rPr>
              <a:t>Franchise</a:t>
            </a:r>
          </a:p>
          <a:p>
            <a:pPr>
              <a:spcBef>
                <a:spcPts val="600"/>
              </a:spcBef>
              <a:buClr>
                <a:schemeClr val="tx1"/>
              </a:buClr>
            </a:pPr>
            <a:r>
              <a:rPr lang="fr-CA" sz="7200" dirty="0">
                <a:cs typeface="Arial"/>
              </a:rPr>
              <a:t>Aucune</a:t>
            </a:r>
          </a:p>
          <a:p>
            <a:pPr marL="0" indent="0">
              <a:spcBef>
                <a:spcPts val="0"/>
              </a:spcBef>
              <a:buClr>
                <a:schemeClr val="tx1"/>
              </a:buClr>
              <a:buNone/>
            </a:pPr>
            <a:endParaRPr lang="en-CA" altLang="en-US" sz="3200" dirty="0">
              <a:cs typeface="Arial"/>
            </a:endParaRPr>
          </a:p>
          <a:p>
            <a:pPr>
              <a:spcBef>
                <a:spcPts val="600"/>
              </a:spcBef>
              <a:buClr>
                <a:schemeClr val="tx1"/>
              </a:buClr>
            </a:pPr>
            <a:r>
              <a:rPr lang="fr-CA" sz="7200" dirty="0">
                <a:cs typeface="Arial"/>
              </a:rPr>
              <a:t>Maximum global : Illimité</a:t>
            </a:r>
          </a:p>
          <a:p>
            <a:pPr marL="0" indent="0">
              <a:spcBef>
                <a:spcPts val="600"/>
              </a:spcBef>
              <a:buClr>
                <a:schemeClr val="tx1"/>
              </a:buClr>
              <a:buNone/>
            </a:pPr>
            <a:endParaRPr lang="en-CA" altLang="en-US" sz="3200" dirty="0">
              <a:cs typeface="Arial"/>
            </a:endParaRPr>
          </a:p>
          <a:p>
            <a:pPr>
              <a:spcBef>
                <a:spcPts val="600"/>
              </a:spcBef>
              <a:buClr>
                <a:schemeClr val="tx1"/>
              </a:buClr>
            </a:pPr>
            <a:r>
              <a:rPr lang="fr-CA" sz="7200" dirty="0">
                <a:cs typeface="Arial"/>
              </a:rPr>
              <a:t>Médicaments anti tabagiques : 500 $ pour toute la durée de la protection (au titre du palier 1)</a:t>
            </a:r>
          </a:p>
          <a:p>
            <a:pPr>
              <a:spcBef>
                <a:spcPts val="600"/>
              </a:spcBef>
              <a:buClr>
                <a:schemeClr val="tx1"/>
              </a:buClr>
            </a:pPr>
            <a:r>
              <a:rPr lang="fr-CA" sz="7200" dirty="0">
                <a:cs typeface="Arial"/>
              </a:rPr>
              <a:t>Médicaments contre l’infertilité – 10 000 $ pour toute la durée de la protection (au titre du palier 1)</a:t>
            </a:r>
          </a:p>
          <a:p>
            <a:pPr>
              <a:spcBef>
                <a:spcPts val="600"/>
              </a:spcBef>
              <a:buClr>
                <a:schemeClr val="tx1"/>
              </a:buClr>
            </a:pPr>
            <a:r>
              <a:rPr lang="fr-CA" sz="7200" dirty="0">
                <a:cs typeface="Arial"/>
              </a:rPr>
              <a:t>Fin de la protection : À la retraite</a:t>
            </a:r>
          </a:p>
          <a:p>
            <a:pPr marL="0" indent="0">
              <a:spcBef>
                <a:spcPts val="0"/>
              </a:spcBef>
              <a:buClr>
                <a:schemeClr val="tx1"/>
              </a:buClr>
              <a:buNone/>
            </a:pPr>
            <a:endParaRPr lang="en-CA" altLang="en-US" sz="3600" dirty="0">
              <a:cs typeface="Arial"/>
            </a:endParaRPr>
          </a:p>
          <a:p>
            <a:pPr marL="0" indent="0">
              <a:spcBef>
                <a:spcPts val="600"/>
              </a:spcBef>
              <a:buClr>
                <a:schemeClr val="tx1"/>
              </a:buClr>
              <a:buNone/>
            </a:pPr>
            <a:endParaRPr lang="en-CA" altLang="en-US" sz="2900"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12</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3074" name="Picture 2" descr="Une personne qui lit la boîte d’un médicament  Description générée automatiquement avec confiance faible">
            <a:extLst>
              <a:ext uri="{FF2B5EF4-FFF2-40B4-BE49-F238E27FC236}">
                <a16:creationId xmlns:a16="http://schemas.microsoft.com/office/drawing/2014/main" id="{224C08DC-466B-98BC-0B0C-C18CE2336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49" y="1214437"/>
            <a:ext cx="4819650" cy="4429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e en rouge sur un fond noir  Description générée automatiquement">
            <a:extLst>
              <a:ext uri="{FF2B5EF4-FFF2-40B4-BE49-F238E27FC236}">
                <a16:creationId xmlns:a16="http://schemas.microsoft.com/office/drawing/2014/main" id="{42D95497-35D7-E89F-9B29-D36F8BEDB639}"/>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572674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181961" y="608385"/>
            <a:ext cx="5129784" cy="857250"/>
          </a:xfrm>
        </p:spPr>
        <p:txBody>
          <a:bodyPr/>
          <a:lstStyle/>
          <a:p>
            <a:pPr lvl="0"/>
            <a:r>
              <a:rPr lang="fr-CA"/>
              <a:t>Médicaments – Reformulary</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181961" y="1915981"/>
            <a:ext cx="5129784" cy="3500148"/>
          </a:xfrm>
        </p:spPr>
        <p:txBody>
          <a:bodyPr vert="horz" lIns="0" tIns="0" rIns="0" bIns="0" rtlCol="0" anchor="t">
            <a:normAutofit fontScale="85000" lnSpcReduction="20000"/>
          </a:bodyPr>
          <a:lstStyle/>
          <a:p>
            <a:pPr>
              <a:spcBef>
                <a:spcPts val="600"/>
              </a:spcBef>
              <a:buClr>
                <a:schemeClr val="tx1"/>
              </a:buClr>
            </a:pPr>
            <a:r>
              <a:rPr lang="fr-CA" sz="1800" dirty="0">
                <a:cs typeface="Arial"/>
              </a:rPr>
              <a:t>Palier 1 : RFG1 – Médicaments privilégiés. Cette catégorie comprend les médicaments génériques et d’origine que </a:t>
            </a:r>
            <a:r>
              <a:rPr lang="fr-CA" sz="1800" dirty="0" err="1">
                <a:cs typeface="Arial"/>
              </a:rPr>
              <a:t>Reformulary</a:t>
            </a:r>
            <a:r>
              <a:rPr lang="fr-CA" sz="1800" dirty="0">
                <a:cs typeface="Arial"/>
              </a:rPr>
              <a:t> a jugés privilégiés, sous programme d’autorisation spéciale et nécessitant un traitement particulier.</a:t>
            </a:r>
          </a:p>
          <a:p>
            <a:pPr>
              <a:spcBef>
                <a:spcPts val="600"/>
              </a:spcBef>
              <a:buClr>
                <a:schemeClr val="tx1"/>
              </a:buClr>
            </a:pPr>
            <a:endParaRPr lang="en-CA" altLang="en-US" sz="1800" dirty="0">
              <a:cs typeface="Arial"/>
            </a:endParaRPr>
          </a:p>
          <a:p>
            <a:pPr>
              <a:spcBef>
                <a:spcPts val="600"/>
              </a:spcBef>
              <a:buClr>
                <a:schemeClr val="tx1"/>
              </a:buClr>
            </a:pPr>
            <a:r>
              <a:rPr lang="fr-CA" sz="1800" dirty="0">
                <a:cs typeface="Arial"/>
              </a:rPr>
              <a:t>Palier 2 : RFG2 – Médicaments non privilégiés</a:t>
            </a:r>
          </a:p>
          <a:p>
            <a:pPr>
              <a:spcBef>
                <a:spcPts val="600"/>
              </a:spcBef>
              <a:buClr>
                <a:schemeClr val="tx1"/>
              </a:buClr>
            </a:pPr>
            <a:endParaRPr lang="en-CA" altLang="en-US" sz="1800" dirty="0">
              <a:cs typeface="Arial"/>
            </a:endParaRPr>
          </a:p>
          <a:p>
            <a:pPr>
              <a:spcBef>
                <a:spcPts val="600"/>
              </a:spcBef>
              <a:buClr>
                <a:schemeClr val="tx1"/>
              </a:buClr>
            </a:pPr>
            <a:r>
              <a:rPr lang="fr-CA" sz="1800" dirty="0">
                <a:cs typeface="Arial"/>
              </a:rPr>
              <a:t>Palier 3 : RFG3 – Médicaments non privilégiés. Cette catégorie comprend les médicaments génériques et d’origine que </a:t>
            </a:r>
            <a:r>
              <a:rPr lang="fr-CA" sz="1800" dirty="0" err="1">
                <a:cs typeface="Arial"/>
              </a:rPr>
              <a:t>Reformulary</a:t>
            </a:r>
            <a:r>
              <a:rPr lang="fr-CA" sz="1800" dirty="0">
                <a:cs typeface="Arial"/>
              </a:rPr>
              <a:t> a jugés moins efficaces/rentables.</a:t>
            </a:r>
          </a:p>
          <a:p>
            <a:pPr>
              <a:spcBef>
                <a:spcPts val="600"/>
              </a:spcBef>
              <a:buClr>
                <a:schemeClr val="tx1"/>
              </a:buClr>
            </a:pPr>
            <a:endParaRPr lang="en-CA" altLang="en-US" sz="1800" dirty="0">
              <a:cs typeface="Arial"/>
            </a:endParaRPr>
          </a:p>
          <a:p>
            <a:pPr>
              <a:spcBef>
                <a:spcPts val="600"/>
              </a:spcBef>
              <a:buClr>
                <a:schemeClr val="tx1"/>
              </a:buClr>
            </a:pPr>
            <a:r>
              <a:rPr lang="fr-CA" sz="1800" dirty="0">
                <a:cs typeface="Arial"/>
              </a:rPr>
              <a:t>les demandes de règlement sont remplies à la pharmacie comme d’habitude à l’aide de votre carte médicament. </a:t>
            </a: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rgbClr val="515349"/>
              </a:buClr>
              <a:buNone/>
            </a:pPr>
            <a:endParaRPr lang="en-CA" altLang="en-US" dirty="0">
              <a:cs typeface="Arial"/>
            </a:endParaRPr>
          </a:p>
          <a:p>
            <a:pPr marL="0" indent="0">
              <a:spcBef>
                <a:spcPts val="600"/>
              </a:spcBef>
              <a:buClr>
                <a:srgbClr val="515349"/>
              </a:buClr>
              <a:buNone/>
            </a:pPr>
            <a:endParaRPr lang="en-CA" altLang="en-US" dirty="0">
              <a:cs typeface="Arial"/>
            </a:endParaRPr>
          </a:p>
          <a:p>
            <a:pPr marL="0" indent="0">
              <a:buNone/>
            </a:pPr>
            <a:endParaRPr lang="en-US" dirty="0">
              <a:cs typeface="Arial" panose="020B0604020202020204"/>
            </a:endParaRPr>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13</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2E8393E6-E6B6-4FFB-90E5-1FFACFE08D27}"/>
              </a:ext>
            </a:extLst>
          </p:cNvPr>
          <p:cNvPicPr>
            <a:picLocks noChangeAspect="1"/>
          </p:cNvPicPr>
          <p:nvPr/>
        </p:nvPicPr>
        <p:blipFill rotWithShape="1">
          <a:blip r:embed="rId3">
            <a:extLst>
              <a:ext uri="{28A0092B-C50C-407E-A947-70E740481C1C}">
                <a14:useLocalDpi xmlns:a14="http://schemas.microsoft.com/office/drawing/2010/main"/>
              </a:ext>
            </a:extLst>
          </a:blip>
          <a:srcRect l="3035" r="53214" b="21887"/>
          <a:stretch/>
        </p:blipFill>
        <p:spPr>
          <a:xfrm>
            <a:off x="1067278" y="1037010"/>
            <a:ext cx="4554702" cy="4574328"/>
          </a:xfrm>
          <a:prstGeom prst="rect">
            <a:avLst/>
          </a:prstGeom>
        </p:spPr>
      </p:pic>
      <p:pic>
        <p:nvPicPr>
          <p:cNvPr id="3" name="Picture 2" descr="Texte en rouge sur un fond noir  Description générée automatiquement">
            <a:extLst>
              <a:ext uri="{FF2B5EF4-FFF2-40B4-BE49-F238E27FC236}">
                <a16:creationId xmlns:a16="http://schemas.microsoft.com/office/drawing/2014/main" id="{59DEC5FF-750A-5DFF-13FC-44FDBD299882}"/>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846812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08527" y="1156716"/>
            <a:ext cx="5129784" cy="424149"/>
          </a:xfrm>
        </p:spPr>
        <p:txBody>
          <a:bodyPr/>
          <a:lstStyle/>
          <a:p>
            <a:pPr lvl="0"/>
            <a:r>
              <a:rPr lang="fr-CA"/>
              <a:t>Assurance maladie supplémentaire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08527" y="1834351"/>
            <a:ext cx="4678156" cy="3510006"/>
          </a:xfrm>
        </p:spPr>
        <p:txBody>
          <a:bodyPr vert="horz" lIns="0" tIns="0" rIns="0" bIns="0" rtlCol="0" anchor="t">
            <a:normAutofit fontScale="25000" lnSpcReduction="20000"/>
          </a:bodyPr>
          <a:lstStyle/>
          <a:p>
            <a:pPr marL="0" indent="0">
              <a:spcBef>
                <a:spcPts val="600"/>
              </a:spcBef>
              <a:buClr>
                <a:schemeClr val="tx1"/>
              </a:buClr>
              <a:buNone/>
            </a:pPr>
            <a:r>
              <a:rPr lang="fr-CA" sz="5500">
                <a:cs typeface="Arial"/>
              </a:rPr>
              <a:t>Protection </a:t>
            </a:r>
          </a:p>
          <a:p>
            <a:pPr>
              <a:spcBef>
                <a:spcPts val="600"/>
              </a:spcBef>
              <a:buClr>
                <a:schemeClr val="tx1"/>
              </a:buClr>
            </a:pPr>
            <a:r>
              <a:rPr lang="fr-CA" sz="5500">
                <a:cs typeface="Arial"/>
              </a:rPr>
              <a:t>Remboursement global : Règlement proportionnel de 100 %</a:t>
            </a:r>
          </a:p>
          <a:p>
            <a:pPr>
              <a:spcBef>
                <a:spcPts val="600"/>
              </a:spcBef>
              <a:buClr>
                <a:schemeClr val="tx1"/>
              </a:buClr>
            </a:pPr>
            <a:r>
              <a:rPr lang="fr-CA" sz="5500">
                <a:cs typeface="Arial"/>
              </a:rPr>
              <a:t>Soins paramédicaux : règlement proportionnel de 80 %</a:t>
            </a:r>
          </a:p>
          <a:p>
            <a:pPr>
              <a:spcBef>
                <a:spcPts val="600"/>
              </a:spcBef>
              <a:buClr>
                <a:schemeClr val="tx1"/>
              </a:buClr>
            </a:pPr>
            <a:r>
              <a:rPr lang="fr-CA" sz="5500">
                <a:cs typeface="Arial"/>
              </a:rPr>
              <a:t>Traitement contre l’infertilité jusqu’à un maximum de 25 000 $</a:t>
            </a:r>
          </a:p>
          <a:p>
            <a:pPr>
              <a:spcBef>
                <a:spcPts val="0"/>
              </a:spcBef>
              <a:buClr>
                <a:schemeClr val="tx1"/>
              </a:buClr>
            </a:pPr>
            <a:endParaRPr lang="en-CA" altLang="en-US" sz="5500">
              <a:cs typeface="Arial"/>
            </a:endParaRPr>
          </a:p>
          <a:p>
            <a:pPr marL="0" indent="0">
              <a:spcBef>
                <a:spcPts val="600"/>
              </a:spcBef>
              <a:buClr>
                <a:schemeClr val="tx1"/>
              </a:buClr>
              <a:buNone/>
            </a:pPr>
            <a:r>
              <a:rPr lang="fr-CA" sz="5500">
                <a:cs typeface="Arial"/>
              </a:rPr>
              <a:t>Franchise</a:t>
            </a:r>
          </a:p>
          <a:p>
            <a:pPr>
              <a:spcBef>
                <a:spcPts val="600"/>
              </a:spcBef>
              <a:buClr>
                <a:schemeClr val="tx1"/>
              </a:buClr>
            </a:pPr>
            <a:r>
              <a:rPr lang="fr-CA" sz="5500">
                <a:cs typeface="Arial"/>
              </a:rPr>
              <a:t>Aucune</a:t>
            </a:r>
          </a:p>
          <a:p>
            <a:pPr marL="0" indent="0">
              <a:spcBef>
                <a:spcPts val="600"/>
              </a:spcBef>
              <a:buClr>
                <a:schemeClr val="tx1"/>
              </a:buClr>
              <a:buNone/>
            </a:pPr>
            <a:endParaRPr lang="en-CA" altLang="en-US" sz="5500">
              <a:cs typeface="Arial"/>
            </a:endParaRPr>
          </a:p>
          <a:p>
            <a:pPr>
              <a:spcBef>
                <a:spcPts val="600"/>
              </a:spcBef>
              <a:buClr>
                <a:schemeClr val="tx1"/>
              </a:buClr>
            </a:pPr>
            <a:r>
              <a:rPr lang="fr-CA" sz="5500">
                <a:cs typeface="Arial"/>
              </a:rPr>
              <a:t>Maximum pour toute la durée de la protection : Illimité</a:t>
            </a:r>
          </a:p>
          <a:p>
            <a:pPr marL="0" indent="0">
              <a:spcBef>
                <a:spcPts val="600"/>
              </a:spcBef>
              <a:buClr>
                <a:schemeClr val="tx1"/>
              </a:buClr>
              <a:buNone/>
            </a:pPr>
            <a:endParaRPr lang="en-CA" altLang="en-US" sz="5500">
              <a:cs typeface="Arial"/>
            </a:endParaRPr>
          </a:p>
          <a:p>
            <a:pPr>
              <a:spcBef>
                <a:spcPts val="600"/>
              </a:spcBef>
              <a:buClr>
                <a:schemeClr val="tx1"/>
              </a:buClr>
            </a:pPr>
            <a:r>
              <a:rPr lang="fr-CA" sz="5500">
                <a:cs typeface="Arial"/>
              </a:rPr>
              <a:t>Fin de la protection – à la retraite</a:t>
            </a:r>
          </a:p>
          <a:p>
            <a:pPr marL="0" indent="0">
              <a:spcBef>
                <a:spcPts val="0"/>
              </a:spcBef>
              <a:buClr>
                <a:schemeClr val="tx1"/>
              </a:buClr>
              <a:buNone/>
            </a:pPr>
            <a:endParaRPr lang="en-CA" altLang="en-US" sz="3600">
              <a:cs typeface="Arial"/>
            </a:endParaRPr>
          </a:p>
          <a:p>
            <a:pPr marL="0" indent="0">
              <a:spcBef>
                <a:spcPts val="600"/>
              </a:spcBef>
              <a:buClr>
                <a:schemeClr val="tx1"/>
              </a:buClr>
              <a:buNone/>
            </a:pPr>
            <a:endParaRPr lang="en-CA" altLang="en-US" sz="2900">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spcBef>
                <a:spcPts val="600"/>
              </a:spcBef>
              <a:buClr>
                <a:schemeClr val="tx1"/>
              </a:buClr>
              <a:buNone/>
            </a:pPr>
            <a:endParaRPr lang="en-CA" altLang="en-US">
              <a:cs typeface="Arial"/>
            </a:endParaRPr>
          </a:p>
          <a:p>
            <a:pPr marL="0" indent="0">
              <a:buNone/>
            </a:pPr>
            <a:endParaRPr lang="en-US"/>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14</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6" name="Picture 5" descr="Texte en rouge sur un fond noir  Description générée automatiquement">
            <a:extLst>
              <a:ext uri="{FF2B5EF4-FFF2-40B4-BE49-F238E27FC236}">
                <a16:creationId xmlns:a16="http://schemas.microsoft.com/office/drawing/2014/main" id="{D3E68089-C386-2DC8-822F-94CED81D970C}"/>
              </a:ext>
            </a:extLst>
          </p:cNvPr>
          <p:cNvPicPr>
            <a:picLocks noChangeAspect="1"/>
          </p:cNvPicPr>
          <p:nvPr/>
        </p:nvPicPr>
        <p:blipFill>
          <a:blip r:embed="rId3"/>
          <a:stretch>
            <a:fillRect/>
          </a:stretch>
        </p:blipFill>
        <p:spPr>
          <a:xfrm>
            <a:off x="496795" y="6383750"/>
            <a:ext cx="1944566" cy="404891"/>
          </a:xfrm>
          <a:prstGeom prst="rect">
            <a:avLst/>
          </a:prstGeom>
        </p:spPr>
      </p:pic>
      <p:pic>
        <p:nvPicPr>
          <p:cNvPr id="5122" name="Picture 2" descr="Une personne qui regarde la caméra  Description générée automatiquement">
            <a:extLst>
              <a:ext uri="{FF2B5EF4-FFF2-40B4-BE49-F238E27FC236}">
                <a16:creationId xmlns:a16="http://schemas.microsoft.com/office/drawing/2014/main" id="{6C34F5C4-FFE3-A2A8-8176-A21221E64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1357312"/>
            <a:ext cx="4810125" cy="414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280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183258" y="1156716"/>
            <a:ext cx="5129784" cy="458347"/>
          </a:xfrm>
        </p:spPr>
        <p:txBody>
          <a:bodyPr/>
          <a:lstStyle/>
          <a:p>
            <a:pPr lvl="0"/>
            <a:r>
              <a:rPr lang="fr-CA"/>
              <a:t>Praticiens paramédicaux </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183258" y="1756981"/>
            <a:ext cx="5611575" cy="4411603"/>
          </a:xfrm>
        </p:spPr>
        <p:txBody>
          <a:bodyPr vert="horz" lIns="0" tIns="0" rIns="0" bIns="0" rtlCol="0" anchor="t">
            <a:normAutofit fontScale="70000" lnSpcReduction="20000"/>
          </a:bodyPr>
          <a:lstStyle/>
          <a:p>
            <a:pPr marL="0" indent="0">
              <a:spcBef>
                <a:spcPts val="600"/>
              </a:spcBef>
              <a:buClr>
                <a:schemeClr val="tx1"/>
              </a:buClr>
              <a:buNone/>
            </a:pPr>
            <a:r>
              <a:rPr lang="fr-CA" sz="2600" dirty="0">
                <a:cs typeface="Arial"/>
              </a:rPr>
              <a:t>Soins et services de nombreux prestataires de soins paramédicaux, notamment les suivants : </a:t>
            </a:r>
          </a:p>
          <a:p>
            <a:pPr>
              <a:spcBef>
                <a:spcPts val="600"/>
              </a:spcBef>
              <a:buClr>
                <a:schemeClr val="tx1"/>
              </a:buClr>
            </a:pPr>
            <a:r>
              <a:rPr lang="fr-CA" sz="2600" dirty="0">
                <a:cs typeface="Arial" pitchFamily="34" charset="0"/>
              </a:rPr>
              <a:t>Soins donnés par un physiothérapeute ou un thérapeute du sport</a:t>
            </a:r>
          </a:p>
          <a:p>
            <a:pPr>
              <a:spcBef>
                <a:spcPts val="600"/>
              </a:spcBef>
              <a:buClr>
                <a:schemeClr val="tx1"/>
              </a:buClr>
            </a:pPr>
            <a:r>
              <a:rPr lang="fr-CA" sz="2600" dirty="0">
                <a:cs typeface="Arial" pitchFamily="34" charset="0"/>
              </a:rPr>
              <a:t>Chiropraticiens</a:t>
            </a:r>
          </a:p>
          <a:p>
            <a:pPr>
              <a:spcBef>
                <a:spcPts val="600"/>
              </a:spcBef>
              <a:buClr>
                <a:schemeClr val="tx1"/>
              </a:buClr>
            </a:pPr>
            <a:r>
              <a:rPr lang="fr-CA" sz="2600" dirty="0">
                <a:cs typeface="Arial" pitchFamily="34" charset="0"/>
              </a:rPr>
              <a:t>Massothérapeute</a:t>
            </a:r>
          </a:p>
          <a:p>
            <a:pPr>
              <a:spcBef>
                <a:spcPts val="600"/>
              </a:spcBef>
              <a:buClr>
                <a:schemeClr val="tx1"/>
              </a:buClr>
            </a:pPr>
            <a:r>
              <a:rPr lang="fr-CA" sz="2600" dirty="0">
                <a:cs typeface="Arial" pitchFamily="34" charset="0"/>
              </a:rPr>
              <a:t>Naturopathe </a:t>
            </a:r>
          </a:p>
          <a:p>
            <a:pPr>
              <a:spcBef>
                <a:spcPts val="600"/>
              </a:spcBef>
              <a:buClr>
                <a:schemeClr val="tx1"/>
              </a:buClr>
            </a:pPr>
            <a:r>
              <a:rPr lang="fr-CA" sz="2600" dirty="0">
                <a:cs typeface="Arial" pitchFamily="34" charset="0"/>
              </a:rPr>
              <a:t>Ostéopathe</a:t>
            </a:r>
          </a:p>
          <a:p>
            <a:pPr>
              <a:spcBef>
                <a:spcPts val="600"/>
              </a:spcBef>
              <a:buClr>
                <a:schemeClr val="tx1"/>
              </a:buClr>
            </a:pPr>
            <a:r>
              <a:rPr lang="fr-CA" sz="2600" dirty="0">
                <a:cs typeface="Arial" pitchFamily="34" charset="0"/>
              </a:rPr>
              <a:t>Podiatre/podologue</a:t>
            </a:r>
          </a:p>
          <a:p>
            <a:pPr>
              <a:spcBef>
                <a:spcPts val="600"/>
              </a:spcBef>
              <a:buClr>
                <a:schemeClr val="tx1"/>
              </a:buClr>
            </a:pPr>
            <a:r>
              <a:rPr lang="fr-CA" sz="2600" dirty="0">
                <a:cs typeface="Arial" pitchFamily="34" charset="0"/>
              </a:rPr>
              <a:t>Orthophonistes</a:t>
            </a:r>
          </a:p>
          <a:p>
            <a:pPr>
              <a:spcBef>
                <a:spcPts val="600"/>
              </a:spcBef>
              <a:buClr>
                <a:schemeClr val="tx1"/>
              </a:buClr>
            </a:pPr>
            <a:r>
              <a:rPr lang="fr-CA" sz="2600" dirty="0">
                <a:cs typeface="Arial"/>
              </a:rPr>
              <a:t>Protection maximale de 750 $ combinée par année civile (frais raisonnables et courants)</a:t>
            </a:r>
          </a:p>
          <a:p>
            <a:pPr>
              <a:spcBef>
                <a:spcPts val="600"/>
              </a:spcBef>
              <a:buClr>
                <a:schemeClr val="tx1"/>
              </a:buClr>
            </a:pPr>
            <a:r>
              <a:rPr lang="fr-CA" sz="2600" dirty="0">
                <a:cs typeface="Arial"/>
              </a:rPr>
              <a:t>Soins donnés par des psychologues/travailleurs sociaux/psychothérapeutes/thérapeutes conjugaux et familiaux/ 750 $ par année civile</a:t>
            </a: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15</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9" name="Picture Placeholder 8" descr="Photo d’une personne, à l’intérieur, garçon, enfant  Description générée automatiquement">
            <a:extLst>
              <a:ext uri="{FF2B5EF4-FFF2-40B4-BE49-F238E27FC236}">
                <a16:creationId xmlns:a16="http://schemas.microsoft.com/office/drawing/2014/main" id="{3F391BB0-20EA-401B-8EB2-409D9D39B8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1176499" y="1156716"/>
            <a:ext cx="4544568" cy="4544568"/>
          </a:xfrm>
        </p:spPr>
      </p:pic>
      <p:pic>
        <p:nvPicPr>
          <p:cNvPr id="6" name="Picture 5" descr="Texte en rouge sur un fond noir  Description générée automatiquement">
            <a:extLst>
              <a:ext uri="{FF2B5EF4-FFF2-40B4-BE49-F238E27FC236}">
                <a16:creationId xmlns:a16="http://schemas.microsoft.com/office/drawing/2014/main" id="{1F080E93-08C4-CFB8-5D68-B0931A7EC340}"/>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09237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83511" y="1158645"/>
            <a:ext cx="5129784" cy="522432"/>
          </a:xfrm>
        </p:spPr>
        <p:txBody>
          <a:bodyPr/>
          <a:lstStyle/>
          <a:p>
            <a:pPr lvl="0"/>
            <a:r>
              <a:rPr lang="fr-CA"/>
              <a:t>Soins de la vue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83511" y="1947705"/>
            <a:ext cx="5129784" cy="3417310"/>
          </a:xfrm>
        </p:spPr>
        <p:txBody>
          <a:bodyPr vert="horz" lIns="0" tIns="0" rIns="0" bIns="0" rtlCol="0" anchor="t">
            <a:normAutofit/>
          </a:bodyPr>
          <a:lstStyle/>
          <a:p>
            <a:pPr marL="0" indent="0">
              <a:spcBef>
                <a:spcPts val="600"/>
              </a:spcBef>
              <a:buClr>
                <a:schemeClr val="tx1"/>
              </a:buClr>
              <a:buNone/>
            </a:pPr>
            <a:r>
              <a:rPr lang="fr-CA" sz="1800" dirty="0">
                <a:cs typeface="Arial"/>
              </a:rPr>
              <a:t>Examens de la vue</a:t>
            </a:r>
          </a:p>
          <a:p>
            <a:pPr>
              <a:spcBef>
                <a:spcPts val="600"/>
              </a:spcBef>
              <a:buClr>
                <a:schemeClr val="tx1"/>
              </a:buClr>
            </a:pPr>
            <a:r>
              <a:rPr lang="fr-CA" sz="1800" dirty="0">
                <a:cs typeface="Arial"/>
              </a:rPr>
              <a:t>1 examen par période de 24 mois consécutifs</a:t>
            </a:r>
          </a:p>
          <a:p>
            <a:pPr>
              <a:spcBef>
                <a:spcPts val="600"/>
              </a:spcBef>
              <a:buClr>
                <a:schemeClr val="tx1"/>
              </a:buClr>
            </a:pPr>
            <a:r>
              <a:rPr lang="fr-CA" sz="1800" dirty="0">
                <a:cs typeface="Arial"/>
              </a:rPr>
              <a:t>1 examen par période de 12 mois consécutifs (pour les enfants jusqu’à l’âge de 17 ans inclusivement)</a:t>
            </a:r>
          </a:p>
          <a:p>
            <a:pPr marL="0" indent="0">
              <a:spcBef>
                <a:spcPts val="600"/>
              </a:spcBef>
              <a:buClr>
                <a:schemeClr val="tx1"/>
              </a:buClr>
              <a:buNone/>
            </a:pPr>
            <a:endParaRPr lang="en-CA" altLang="en-US" sz="1800" dirty="0">
              <a:cs typeface="Arial"/>
            </a:endParaRPr>
          </a:p>
          <a:p>
            <a:pPr marL="0" indent="0">
              <a:spcBef>
                <a:spcPts val="600"/>
              </a:spcBef>
              <a:buClr>
                <a:schemeClr val="tx1"/>
              </a:buClr>
              <a:buNone/>
            </a:pPr>
            <a:r>
              <a:rPr lang="fr-CA" sz="1800" dirty="0">
                <a:cs typeface="Arial"/>
              </a:rPr>
              <a:t>Lunettes, lentilles de contact, lunettes de soleil et lunettes de sécurité sur ordonnance, ou chirurgie oculaire au laser</a:t>
            </a:r>
          </a:p>
          <a:p>
            <a:pPr>
              <a:spcBef>
                <a:spcPts val="600"/>
              </a:spcBef>
              <a:buClr>
                <a:schemeClr val="tx1"/>
              </a:buClr>
            </a:pPr>
            <a:r>
              <a:rPr lang="fr-CA" sz="1800" dirty="0">
                <a:cs typeface="Arial"/>
              </a:rPr>
              <a:t>200 $ par période de 24 mois consécutifs</a:t>
            </a:r>
          </a:p>
          <a:p>
            <a:pPr>
              <a:spcBef>
                <a:spcPts val="600"/>
              </a:spcBef>
              <a:buClr>
                <a:schemeClr val="tx1"/>
              </a:buClr>
            </a:pPr>
            <a:endParaRPr lang="en-CA" altLang="en-US" dirty="0">
              <a:cs typeface="Arial"/>
            </a:endParaRPr>
          </a:p>
          <a:p>
            <a:pPr>
              <a:spcBef>
                <a:spcPts val="600"/>
              </a:spcBef>
              <a:buClr>
                <a:schemeClr val="tx1"/>
              </a:buClr>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16</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516A5A62-4AC8-4C29-9D01-809E38C1BF57}"/>
              </a:ext>
            </a:extLst>
          </p:cNvPr>
          <p:cNvPicPr>
            <a:picLocks noChangeAspect="1"/>
          </p:cNvPicPr>
          <p:nvPr/>
        </p:nvPicPr>
        <p:blipFill rotWithShape="1">
          <a:blip r:embed="rId3"/>
          <a:srcRect l="8532" t="205" r="42218" b="12314"/>
          <a:stretch/>
        </p:blipFill>
        <p:spPr>
          <a:xfrm>
            <a:off x="1263923" y="1158645"/>
            <a:ext cx="4544568" cy="4540709"/>
          </a:xfrm>
          <a:prstGeom prst="rect">
            <a:avLst/>
          </a:prstGeom>
        </p:spPr>
      </p:pic>
      <p:pic>
        <p:nvPicPr>
          <p:cNvPr id="3" name="Picture 2" descr="Texte en rouge sur un fond noir  Description générée automatiquement">
            <a:extLst>
              <a:ext uri="{FF2B5EF4-FFF2-40B4-BE49-F238E27FC236}">
                <a16:creationId xmlns:a16="http://schemas.microsoft.com/office/drawing/2014/main" id="{E91E9D8A-5BD0-1D02-882F-7BAA143FAAF8}"/>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56904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455788" y="728091"/>
            <a:ext cx="5129784" cy="857250"/>
          </a:xfrm>
        </p:spPr>
        <p:txBody>
          <a:bodyPr/>
          <a:lstStyle/>
          <a:p>
            <a:pPr lvl="0"/>
            <a:r>
              <a:rPr lang="fr-CA"/>
              <a:t>Soins reçus à l’étranger</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455788" y="2114207"/>
            <a:ext cx="5129784" cy="3417310"/>
          </a:xfrm>
        </p:spPr>
        <p:txBody>
          <a:bodyPr vert="horz" lIns="0" tIns="0" rIns="0" bIns="0" rtlCol="0" anchor="t">
            <a:normAutofit/>
          </a:bodyPr>
          <a:lstStyle/>
          <a:p>
            <a:pPr>
              <a:spcBef>
                <a:spcPts val="600"/>
              </a:spcBef>
              <a:buClr>
                <a:schemeClr val="tx1"/>
              </a:buClr>
            </a:pPr>
            <a:r>
              <a:rPr lang="fr-CA" sz="1800" dirty="0">
                <a:cs typeface="Arial"/>
              </a:rPr>
              <a:t>Soutien en cas d’urgence médicale : par « urgence médicale », on entend une blessure ou une maladie imprévue et soudaine ou la phase aiguë d’une maladie qui n’aurait pu être raisonnablement prévue compte tenu des troubles médicaux antérieurs. </a:t>
            </a:r>
          </a:p>
          <a:p>
            <a:pPr>
              <a:spcBef>
                <a:spcPts val="600"/>
              </a:spcBef>
              <a:buClr>
                <a:schemeClr val="tx1"/>
              </a:buClr>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17</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10" name="Picture Placeholder 9">
            <a:extLst>
              <a:ext uri="{FF2B5EF4-FFF2-40B4-BE49-F238E27FC236}">
                <a16:creationId xmlns:a16="http://schemas.microsoft.com/office/drawing/2014/main" id="{931F765D-0524-421F-A227-A744A4F51E8F}"/>
              </a:ext>
            </a:extLst>
          </p:cNvPr>
          <p:cNvPicPr>
            <a:picLocks noChangeAspect="1"/>
          </p:cNvPicPr>
          <p:nvPr/>
        </p:nvPicPr>
        <p:blipFill>
          <a:blip r:embed="rId3"/>
          <a:srcRect/>
          <a:stretch>
            <a:fillRect/>
          </a:stretch>
        </p:blipFill>
        <p:spPr>
          <a:xfrm>
            <a:off x="1191646" y="1156716"/>
            <a:ext cx="4544568" cy="4544568"/>
          </a:xfrm>
          <a:prstGeom prst="rect">
            <a:avLst/>
          </a:prstGeom>
          <a:solidFill>
            <a:schemeClr val="bg2"/>
          </a:solidFill>
        </p:spPr>
      </p:pic>
      <p:pic>
        <p:nvPicPr>
          <p:cNvPr id="6" name="Picture 5" descr="Texte en rouge sur un fond noir  Description générée automatiquement">
            <a:extLst>
              <a:ext uri="{FF2B5EF4-FFF2-40B4-BE49-F238E27FC236}">
                <a16:creationId xmlns:a16="http://schemas.microsoft.com/office/drawing/2014/main" id="{B057D958-7326-53DD-A824-83E974D280AA}"/>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190733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551830" y="978934"/>
            <a:ext cx="5129784" cy="655597"/>
          </a:xfrm>
        </p:spPr>
        <p:txBody>
          <a:bodyPr/>
          <a:lstStyle/>
          <a:p>
            <a:pPr lvl="0"/>
            <a:r>
              <a:rPr lang="fr-CA"/>
              <a:t>Avec vous lorsque vous êtes en voyage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551830" y="2461756"/>
            <a:ext cx="5129784" cy="3417310"/>
          </a:xfrm>
        </p:spPr>
        <p:txBody>
          <a:bodyPr vert="horz" lIns="0" tIns="0" rIns="0" bIns="0" rtlCol="0" anchor="t">
            <a:normAutofit/>
          </a:bodyPr>
          <a:lstStyle/>
          <a:p>
            <a:pPr>
              <a:spcBef>
                <a:spcPts val="600"/>
              </a:spcBef>
              <a:buClr>
                <a:schemeClr val="tx1"/>
              </a:buClr>
            </a:pPr>
            <a:r>
              <a:rPr lang="fr-CA" sz="1800" dirty="0">
                <a:cs typeface="Arial"/>
              </a:rPr>
              <a:t>Service d’urgence en plusieurs langues offert en tout temps pour obtenir de l’aide à l’égard notamment du paiement des frais d’admission à l’hôpital, du transport et de l’hébergement</a:t>
            </a: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18</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8" name="Picture 5">
            <a:extLst>
              <a:ext uri="{FF2B5EF4-FFF2-40B4-BE49-F238E27FC236}">
                <a16:creationId xmlns:a16="http://schemas.microsoft.com/office/drawing/2014/main" id="{20E79F53-DA30-4A51-8F2D-D1615FDC2B9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2166"/>
          <a:stretch/>
        </p:blipFill>
        <p:spPr bwMode="auto">
          <a:xfrm>
            <a:off x="1428866" y="1164915"/>
            <a:ext cx="4551961" cy="4528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e en rouge sur un fond noir  Description générée automatiquement">
            <a:extLst>
              <a:ext uri="{FF2B5EF4-FFF2-40B4-BE49-F238E27FC236}">
                <a16:creationId xmlns:a16="http://schemas.microsoft.com/office/drawing/2014/main" id="{C84F6ADA-0C03-F2BC-4C0C-4C4C194CD367}"/>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96441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407992" y="735337"/>
            <a:ext cx="5129784" cy="857250"/>
          </a:xfrm>
        </p:spPr>
        <p:txBody>
          <a:bodyPr/>
          <a:lstStyle/>
          <a:p>
            <a:pPr lvl="0"/>
            <a:r>
              <a:rPr lang="fr-CA"/>
              <a:t>Soins dentaires</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407992" y="2004409"/>
            <a:ext cx="5129784" cy="3417310"/>
          </a:xfrm>
        </p:spPr>
        <p:txBody>
          <a:bodyPr vert="horz" lIns="0" tIns="0" rIns="0" bIns="0" rtlCol="0" anchor="t">
            <a:normAutofit lnSpcReduction="10000"/>
          </a:bodyPr>
          <a:lstStyle/>
          <a:p>
            <a:pPr marL="0" indent="0">
              <a:lnSpc>
                <a:spcPct val="120000"/>
              </a:lnSpc>
              <a:spcBef>
                <a:spcPts val="600"/>
              </a:spcBef>
              <a:buClr>
                <a:schemeClr val="tx1"/>
              </a:buClr>
              <a:buNone/>
            </a:pPr>
            <a:r>
              <a:rPr lang="fr-CA" sz="1900">
                <a:cs typeface="Arial"/>
              </a:rPr>
              <a:t>Franchise – aucune </a:t>
            </a:r>
          </a:p>
          <a:p>
            <a:pPr marL="0" indent="0">
              <a:lnSpc>
                <a:spcPct val="120000"/>
              </a:lnSpc>
              <a:spcBef>
                <a:spcPts val="600"/>
              </a:spcBef>
              <a:buClr>
                <a:schemeClr val="tx1"/>
              </a:buClr>
              <a:buNone/>
            </a:pPr>
            <a:r>
              <a:rPr lang="fr-CA" sz="1900">
                <a:cs typeface="Arial"/>
              </a:rPr>
              <a:t>Plafonds de remboursement</a:t>
            </a:r>
          </a:p>
          <a:p>
            <a:pPr>
              <a:lnSpc>
                <a:spcPct val="120000"/>
              </a:lnSpc>
              <a:spcBef>
                <a:spcPts val="600"/>
              </a:spcBef>
              <a:buClr>
                <a:schemeClr val="tx1"/>
              </a:buClr>
            </a:pPr>
            <a:r>
              <a:rPr lang="fr-CA" sz="1900">
                <a:cs typeface="Arial"/>
              </a:rPr>
              <a:t>Soins ordinaires : 100 %</a:t>
            </a:r>
          </a:p>
          <a:p>
            <a:pPr>
              <a:lnSpc>
                <a:spcPct val="120000"/>
              </a:lnSpc>
              <a:spcBef>
                <a:spcPts val="600"/>
              </a:spcBef>
              <a:buClr>
                <a:schemeClr val="tx1"/>
              </a:buClr>
            </a:pPr>
            <a:r>
              <a:rPr lang="fr-CA" sz="1900">
                <a:cs typeface="Arial"/>
              </a:rPr>
              <a:t>Soins extraordinaires : 50 %</a:t>
            </a:r>
          </a:p>
          <a:p>
            <a:pPr>
              <a:lnSpc>
                <a:spcPct val="120000"/>
              </a:lnSpc>
              <a:spcBef>
                <a:spcPts val="600"/>
              </a:spcBef>
              <a:buClr>
                <a:schemeClr val="tx1"/>
              </a:buClr>
            </a:pPr>
            <a:r>
              <a:rPr lang="fr-CA" sz="1900">
                <a:cs typeface="Arial"/>
              </a:rPr>
              <a:t>Blessure accidentelle aux dents : 100 %</a:t>
            </a:r>
          </a:p>
          <a:p>
            <a:pPr>
              <a:lnSpc>
                <a:spcPct val="120000"/>
              </a:lnSpc>
              <a:spcBef>
                <a:spcPts val="600"/>
              </a:spcBef>
              <a:buClr>
                <a:schemeClr val="tx1"/>
              </a:buClr>
            </a:pPr>
            <a:r>
              <a:rPr lang="fr-CA" sz="1900">
                <a:cs typeface="Arial"/>
              </a:rPr>
              <a:t>Soins orthodontiques : 50 % (enfants seulement, 6 à 21 ans)</a:t>
            </a:r>
          </a:p>
          <a:p>
            <a:pPr>
              <a:lnSpc>
                <a:spcPct val="120000"/>
              </a:lnSpc>
              <a:spcBef>
                <a:spcPts val="600"/>
              </a:spcBef>
              <a:buClr>
                <a:schemeClr val="tx1"/>
              </a:buClr>
            </a:pPr>
            <a:r>
              <a:rPr lang="fr-CA" sz="1900">
                <a:cs typeface="Arial"/>
              </a:rPr>
              <a:t>Fin de la protection : À la retraite</a:t>
            </a:r>
          </a:p>
          <a:p>
            <a:pPr marL="0" indent="0">
              <a:lnSpc>
                <a:spcPct val="120000"/>
              </a:lnSpc>
              <a:spcBef>
                <a:spcPts val="600"/>
              </a:spcBef>
              <a:buClr>
                <a:schemeClr val="tx1"/>
              </a:buClr>
              <a:buNone/>
            </a:pPr>
            <a:endParaRPr lang="en-CA" altLang="en-US" sz="2600" dirty="0">
              <a:cs typeface="Arial"/>
            </a:endParaRPr>
          </a:p>
          <a:p>
            <a:pPr>
              <a:spcBef>
                <a:spcPts val="600"/>
              </a:spcBef>
              <a:buClr>
                <a:schemeClr val="tx1"/>
              </a:buClr>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19</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3485D29F-DFFC-4711-BB36-A7274124A58B}"/>
              </a:ext>
            </a:extLst>
          </p:cNvPr>
          <p:cNvPicPr>
            <a:picLocks noChangeAspect="1"/>
          </p:cNvPicPr>
          <p:nvPr/>
        </p:nvPicPr>
        <p:blipFill rotWithShape="1">
          <a:blip r:embed="rId3">
            <a:extLst>
              <a:ext uri="{28A0092B-C50C-407E-A947-70E740481C1C}">
                <a14:useLocalDpi xmlns:a14="http://schemas.microsoft.com/office/drawing/2010/main"/>
              </a:ext>
            </a:extLst>
          </a:blip>
          <a:srcRect l="15854" t="17454" r="42184" b="8186"/>
          <a:stretch/>
        </p:blipFill>
        <p:spPr>
          <a:xfrm>
            <a:off x="972313" y="1163962"/>
            <a:ext cx="4544568" cy="4530075"/>
          </a:xfrm>
          <a:prstGeom prst="rect">
            <a:avLst/>
          </a:prstGeom>
        </p:spPr>
      </p:pic>
      <p:pic>
        <p:nvPicPr>
          <p:cNvPr id="3" name="Picture 2" descr="Texte en rouge sur un fond noir  Description générée automatiquement">
            <a:extLst>
              <a:ext uri="{FF2B5EF4-FFF2-40B4-BE49-F238E27FC236}">
                <a16:creationId xmlns:a16="http://schemas.microsoft.com/office/drawing/2014/main" id="{D5EC1F53-CB7F-11F9-8505-6C8F0FA22F1A}"/>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21313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A4519A68-1B20-B04A-BBF1-B69EC6C14F0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972313" y="1048438"/>
            <a:ext cx="4544568" cy="4544568"/>
          </a:xfrm>
        </p:spPr>
      </p:pic>
      <p:sp>
        <p:nvSpPr>
          <p:cNvPr id="5" name="Title 4">
            <a:extLst>
              <a:ext uri="{FF2B5EF4-FFF2-40B4-BE49-F238E27FC236}">
                <a16:creationId xmlns:a16="http://schemas.microsoft.com/office/drawing/2014/main" id="{ECF06E33-2280-8E45-B4B9-34320AA5C3D1}"/>
              </a:ext>
            </a:extLst>
          </p:cNvPr>
          <p:cNvSpPr>
            <a:spLocks noGrp="1"/>
          </p:cNvSpPr>
          <p:nvPr>
            <p:ph type="ctrTitle"/>
          </p:nvPr>
        </p:nvSpPr>
        <p:spPr>
          <a:xfrm>
            <a:off x="6096000" y="619813"/>
            <a:ext cx="5129784" cy="857250"/>
          </a:xfrm>
        </p:spPr>
        <p:txBody>
          <a:bodyPr/>
          <a:lstStyle/>
          <a:p>
            <a:r>
              <a:rPr lang="fr-CA"/>
              <a:t>Aperçu du programme</a:t>
            </a:r>
          </a:p>
        </p:txBody>
      </p:sp>
      <p:sp>
        <p:nvSpPr>
          <p:cNvPr id="6" name="Subtitle 5">
            <a:extLst>
              <a:ext uri="{FF2B5EF4-FFF2-40B4-BE49-F238E27FC236}">
                <a16:creationId xmlns:a16="http://schemas.microsoft.com/office/drawing/2014/main" id="{91EFFFD9-D991-9D4F-BD7D-14ADF56CEB53}"/>
              </a:ext>
            </a:extLst>
          </p:cNvPr>
          <p:cNvSpPr>
            <a:spLocks noGrp="1"/>
          </p:cNvSpPr>
          <p:nvPr>
            <p:ph type="body" sz="quarter" idx="14"/>
          </p:nvPr>
        </p:nvSpPr>
        <p:spPr>
          <a:xfrm>
            <a:off x="6089903" y="2095129"/>
            <a:ext cx="5129784" cy="3497877"/>
          </a:xfrm>
        </p:spPr>
        <p:txBody>
          <a:bodyPr vert="horz" lIns="0" tIns="0" rIns="0" bIns="0" rtlCol="0" anchor="t">
            <a:normAutofit/>
          </a:bodyPr>
          <a:lstStyle/>
          <a:p>
            <a:r>
              <a:rPr lang="fr-CA" sz="2000">
                <a:cs typeface="Arial"/>
              </a:rPr>
              <a:t>Sommaire des garanties</a:t>
            </a:r>
          </a:p>
          <a:p>
            <a:r>
              <a:rPr lang="fr-CA" sz="2000"/>
              <a:t>Ma Canada Vie au travail</a:t>
            </a:r>
          </a:p>
          <a:p>
            <a:r>
              <a:rPr lang="fr-CA" sz="2000">
                <a:cs typeface="Arial"/>
              </a:rPr>
              <a:t>Ressources pour le mieux-être</a:t>
            </a:r>
          </a:p>
          <a:p>
            <a:r>
              <a:rPr lang="fr-CA" sz="2000"/>
              <a:t>Consult+</a:t>
            </a:r>
          </a:p>
          <a:p>
            <a:r>
              <a:rPr lang="fr-CA" sz="2000"/>
              <a:t>Période de questions</a:t>
            </a:r>
          </a:p>
        </p:txBody>
      </p:sp>
      <p:sp>
        <p:nvSpPr>
          <p:cNvPr id="3" name="Slide Number Placeholder 2">
            <a:extLst>
              <a:ext uri="{FF2B5EF4-FFF2-40B4-BE49-F238E27FC236}">
                <a16:creationId xmlns:a16="http://schemas.microsoft.com/office/drawing/2014/main" id="{0459D17C-92EB-4E14-84B3-B4A59AD17E51}"/>
              </a:ext>
            </a:extLst>
          </p:cNvPr>
          <p:cNvSpPr>
            <a:spLocks noGrp="1"/>
          </p:cNvSpPr>
          <p:nvPr>
            <p:ph type="sldNum" sz="quarter" idx="18"/>
          </p:nvPr>
        </p:nvSpPr>
        <p:spPr/>
        <p:txBody>
          <a:bodyPr/>
          <a:lstStyle/>
          <a:p>
            <a:fld id="{D93589ED-D45B-4C44-8157-3A573AD40650}" type="slidenum">
              <a:rPr lang="en-US" smtClean="0"/>
              <a:t>2</a:t>
            </a:fld>
            <a:endParaRPr lang="en-US"/>
          </a:p>
        </p:txBody>
      </p:sp>
      <p:pic>
        <p:nvPicPr>
          <p:cNvPr id="4" name="Picture 3" descr="Texte en rouge sur un fond noir  Description générée automatiquement">
            <a:extLst>
              <a:ext uri="{FF2B5EF4-FFF2-40B4-BE49-F238E27FC236}">
                <a16:creationId xmlns:a16="http://schemas.microsoft.com/office/drawing/2014/main" id="{8A171A66-1D61-0480-7DFA-063C7EF7E32B}"/>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199666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267203" y="847725"/>
            <a:ext cx="5129784" cy="857250"/>
          </a:xfrm>
        </p:spPr>
        <p:txBody>
          <a:bodyPr/>
          <a:lstStyle/>
          <a:p>
            <a:pPr lvl="0"/>
            <a:r>
              <a:rPr lang="fr-CA"/>
              <a:t>Soins dentaires</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267203" y="1900357"/>
            <a:ext cx="5333318" cy="4001497"/>
          </a:xfrm>
        </p:spPr>
        <p:txBody>
          <a:bodyPr vert="horz" lIns="0" tIns="0" rIns="0" bIns="0" rtlCol="0" anchor="t">
            <a:normAutofit fontScale="62500" lnSpcReduction="20000"/>
          </a:bodyPr>
          <a:lstStyle/>
          <a:p>
            <a:pPr marL="0" indent="0">
              <a:lnSpc>
                <a:spcPct val="120000"/>
              </a:lnSpc>
              <a:spcBef>
                <a:spcPts val="600"/>
              </a:spcBef>
              <a:buClr>
                <a:schemeClr val="tx1"/>
              </a:buClr>
              <a:buNone/>
            </a:pPr>
            <a:r>
              <a:rPr lang="fr-CA" sz="2600" dirty="0">
                <a:cs typeface="Arial"/>
              </a:rPr>
              <a:t>Maximums au titre du régime</a:t>
            </a:r>
          </a:p>
          <a:p>
            <a:pPr>
              <a:lnSpc>
                <a:spcPct val="120000"/>
              </a:lnSpc>
              <a:spcBef>
                <a:spcPts val="600"/>
              </a:spcBef>
              <a:buClr>
                <a:schemeClr val="tx1"/>
              </a:buClr>
            </a:pPr>
            <a:r>
              <a:rPr lang="fr-CA" sz="2600" dirty="0">
                <a:cs typeface="Arial"/>
              </a:rPr>
              <a:t>Maximum combiné pour les soins ordinaires et les soins extraordinaires : 1 500 $ par année civile</a:t>
            </a:r>
          </a:p>
          <a:p>
            <a:pPr>
              <a:lnSpc>
                <a:spcPct val="120000"/>
              </a:lnSpc>
              <a:spcBef>
                <a:spcPts val="600"/>
              </a:spcBef>
              <a:buClr>
                <a:schemeClr val="tx1"/>
              </a:buClr>
            </a:pPr>
            <a:r>
              <a:rPr lang="fr-CA" sz="2600" dirty="0">
                <a:cs typeface="Arial"/>
              </a:rPr>
              <a:t>Blessure accidentelle aux dents : Illimité</a:t>
            </a:r>
          </a:p>
          <a:p>
            <a:pPr>
              <a:lnSpc>
                <a:spcPct val="120000"/>
              </a:lnSpc>
              <a:spcBef>
                <a:spcPts val="600"/>
              </a:spcBef>
              <a:buClr>
                <a:schemeClr val="tx1"/>
              </a:buClr>
            </a:pPr>
            <a:r>
              <a:rPr lang="fr-CA" sz="2600" dirty="0">
                <a:cs typeface="Arial"/>
              </a:rPr>
              <a:t>Soins orthodontiques : 1 500 $ pour toute la durée de la protection (enfants de 6 à 21 ans seulement)</a:t>
            </a:r>
          </a:p>
          <a:p>
            <a:pPr>
              <a:lnSpc>
                <a:spcPct val="120000"/>
              </a:lnSpc>
              <a:spcBef>
                <a:spcPts val="600"/>
              </a:spcBef>
              <a:buClr>
                <a:schemeClr val="tx1"/>
              </a:buClr>
            </a:pPr>
            <a:r>
              <a:rPr lang="fr-CA" sz="2600" dirty="0">
                <a:cs typeface="Arial"/>
              </a:rPr>
              <a:t>8 unités de détartrage par année</a:t>
            </a:r>
          </a:p>
          <a:p>
            <a:pPr>
              <a:lnSpc>
                <a:spcPct val="120000"/>
              </a:lnSpc>
              <a:spcBef>
                <a:spcPts val="600"/>
              </a:spcBef>
              <a:buClr>
                <a:schemeClr val="tx1"/>
              </a:buClr>
            </a:pPr>
            <a:r>
              <a:rPr lang="fr-CA" sz="2600" dirty="0">
                <a:cs typeface="Arial"/>
              </a:rPr>
              <a:t>Barème des honoraires : année en cours (selon la province où le traitement est rendu)</a:t>
            </a:r>
          </a:p>
          <a:p>
            <a:pPr marL="0" indent="0">
              <a:lnSpc>
                <a:spcPct val="120000"/>
              </a:lnSpc>
              <a:spcBef>
                <a:spcPts val="600"/>
              </a:spcBef>
              <a:buClr>
                <a:schemeClr val="tx1"/>
              </a:buClr>
              <a:buNone/>
            </a:pPr>
            <a:endParaRPr lang="en-CA" altLang="en-US" sz="1000" dirty="0">
              <a:cs typeface="Arial"/>
            </a:endParaRPr>
          </a:p>
          <a:p>
            <a:pPr marL="0" indent="0">
              <a:lnSpc>
                <a:spcPct val="120000"/>
              </a:lnSpc>
              <a:spcBef>
                <a:spcPts val="600"/>
              </a:spcBef>
              <a:buClr>
                <a:schemeClr val="tx1"/>
              </a:buClr>
              <a:buNone/>
            </a:pPr>
            <a:r>
              <a:rPr lang="fr-CA" sz="2600" dirty="0">
                <a:cs typeface="Arial"/>
              </a:rPr>
              <a:t>Un plan de traitement (une estimation) est recommandé pour tout traitement dont le coût s’élève à 200 $ ou plus. </a:t>
            </a:r>
          </a:p>
          <a:p>
            <a:pPr>
              <a:spcBef>
                <a:spcPts val="600"/>
              </a:spcBef>
              <a:buClr>
                <a:schemeClr val="tx1"/>
              </a:buClr>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20</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3" name="Picture 2" descr="Texte en rouge sur un fond noir  Description générée automatiquement">
            <a:extLst>
              <a:ext uri="{FF2B5EF4-FFF2-40B4-BE49-F238E27FC236}">
                <a16:creationId xmlns:a16="http://schemas.microsoft.com/office/drawing/2014/main" id="{F061D7E6-B878-D573-DA63-4F5726FD3143}"/>
              </a:ext>
            </a:extLst>
          </p:cNvPr>
          <p:cNvPicPr>
            <a:picLocks noChangeAspect="1"/>
          </p:cNvPicPr>
          <p:nvPr/>
        </p:nvPicPr>
        <p:blipFill>
          <a:blip r:embed="rId3"/>
          <a:stretch>
            <a:fillRect/>
          </a:stretch>
        </p:blipFill>
        <p:spPr>
          <a:xfrm>
            <a:off x="496795" y="6383750"/>
            <a:ext cx="1944566" cy="404891"/>
          </a:xfrm>
          <a:prstGeom prst="rect">
            <a:avLst/>
          </a:prstGeom>
        </p:spPr>
      </p:pic>
      <p:pic>
        <p:nvPicPr>
          <p:cNvPr id="4100" name="Picture 4">
            <a:extLst>
              <a:ext uri="{FF2B5EF4-FFF2-40B4-BE49-F238E27FC236}">
                <a16:creationId xmlns:a16="http://schemas.microsoft.com/office/drawing/2014/main" id="{0E1A066F-F404-6813-E76B-7C8EBF0E67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078" y="1276350"/>
            <a:ext cx="451485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33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05CD83-C684-6F44-9518-8D0239B6FA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 y="3016"/>
            <a:ext cx="12191993" cy="6248459"/>
          </a:xfrm>
          <a:prstGeom prst="rect">
            <a:avLst/>
          </a:prstGeom>
        </p:spPr>
      </p:pic>
      <p:sp>
        <p:nvSpPr>
          <p:cNvPr id="2" name="Slide Number Placeholder 1">
            <a:extLst>
              <a:ext uri="{FF2B5EF4-FFF2-40B4-BE49-F238E27FC236}">
                <a16:creationId xmlns:a16="http://schemas.microsoft.com/office/drawing/2014/main" id="{C45DD6C8-639F-44CF-B51C-078206BCE00B}"/>
              </a:ext>
            </a:extLst>
          </p:cNvPr>
          <p:cNvSpPr>
            <a:spLocks noGrp="1"/>
          </p:cNvSpPr>
          <p:nvPr>
            <p:ph type="sldNum" sz="quarter" idx="18"/>
          </p:nvPr>
        </p:nvSpPr>
        <p:spPr/>
        <p:txBody>
          <a:bodyPr/>
          <a:lstStyle/>
          <a:p>
            <a:fld id="{3CBD822F-ED39-4FC2-B5B5-D2EAB6238DC3}" type="slidenum">
              <a:rPr lang="en-US" smtClean="0"/>
              <a:pPr/>
              <a:t>21</a:t>
            </a:fld>
            <a:endParaRPr lang="en-US"/>
          </a:p>
        </p:txBody>
      </p:sp>
      <p:sp>
        <p:nvSpPr>
          <p:cNvPr id="5" name="Title 4">
            <a:extLst>
              <a:ext uri="{FF2B5EF4-FFF2-40B4-BE49-F238E27FC236}">
                <a16:creationId xmlns:a16="http://schemas.microsoft.com/office/drawing/2014/main" id="{E0DAB867-ABE4-B64D-ABB7-C4D5B6457B73}"/>
              </a:ext>
            </a:extLst>
          </p:cNvPr>
          <p:cNvSpPr>
            <a:spLocks noGrp="1"/>
          </p:cNvSpPr>
          <p:nvPr>
            <p:ph type="ctrTitle"/>
          </p:nvPr>
        </p:nvSpPr>
        <p:spPr>
          <a:xfrm>
            <a:off x="1632357" y="1397000"/>
            <a:ext cx="4064000" cy="4064000"/>
          </a:xfrm>
        </p:spPr>
        <p:txBody>
          <a:bodyPr>
            <a:normAutofit/>
          </a:bodyPr>
          <a:lstStyle/>
          <a:p>
            <a:r>
              <a:rPr lang="fr-CA" sz="2800"/>
              <a:t>Ma Canada Vie au travail</a:t>
            </a:r>
          </a:p>
        </p:txBody>
      </p:sp>
      <p:pic>
        <p:nvPicPr>
          <p:cNvPr id="3" name="Picture 2" descr="Texte en rouge sur un fond noir  Description générée automatiquement">
            <a:extLst>
              <a:ext uri="{FF2B5EF4-FFF2-40B4-BE49-F238E27FC236}">
                <a16:creationId xmlns:a16="http://schemas.microsoft.com/office/drawing/2014/main" id="{3D1E3176-15EC-3B8A-D038-7B31B17C4CB6}"/>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821259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1548B-0BF8-41D4-BC73-C61306E6DCE0}"/>
              </a:ext>
            </a:extLst>
          </p:cNvPr>
          <p:cNvSpPr>
            <a:spLocks noGrp="1"/>
          </p:cNvSpPr>
          <p:nvPr>
            <p:ph type="title"/>
          </p:nvPr>
        </p:nvSpPr>
        <p:spPr>
          <a:xfrm>
            <a:off x="289471" y="276624"/>
            <a:ext cx="11420856" cy="605118"/>
          </a:xfrm>
        </p:spPr>
        <p:txBody>
          <a:bodyPr>
            <a:normAutofit/>
          </a:bodyPr>
          <a:lstStyle/>
          <a:p>
            <a:r>
              <a:rPr lang="fr-CA" sz="2800"/>
              <a:t>Ma Canada Vie au travail</a:t>
            </a:r>
          </a:p>
        </p:txBody>
      </p:sp>
      <p:sp>
        <p:nvSpPr>
          <p:cNvPr id="5" name="Slide Number Placeholder 4">
            <a:extLst>
              <a:ext uri="{FF2B5EF4-FFF2-40B4-BE49-F238E27FC236}">
                <a16:creationId xmlns:a16="http://schemas.microsoft.com/office/drawing/2014/main" id="{C128B6D1-E260-4BC9-AD76-15B4A6161E85}"/>
              </a:ext>
            </a:extLst>
          </p:cNvPr>
          <p:cNvSpPr>
            <a:spLocks noGrp="1"/>
          </p:cNvSpPr>
          <p:nvPr>
            <p:ph type="sldNum" sz="quarter" idx="12"/>
          </p:nvPr>
        </p:nvSpPr>
        <p:spPr>
          <a:prstGeom prst="rect">
            <a:avLst/>
          </a:prstGeom>
        </p:spPr>
        <p:txBody>
          <a:bodyPr vert="horz" lIns="0" tIns="0" rIns="0" bIns="0" rtlCol="0" anchor="b" anchorCtr="0"/>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BD822F-ED39-4FC2-B5B5-D2EAB6238DC3}" type="slidenum">
              <a:rPr lang="en-US" smtClean="0"/>
              <a:pPr/>
              <a:t>22</a:t>
            </a:fld>
            <a:endParaRPr lang="en-US"/>
          </a:p>
        </p:txBody>
      </p:sp>
      <p:pic>
        <p:nvPicPr>
          <p:cNvPr id="6" name="Picture 5">
            <a:extLst>
              <a:ext uri="{FF2B5EF4-FFF2-40B4-BE49-F238E27FC236}">
                <a16:creationId xmlns:a16="http://schemas.microsoft.com/office/drawing/2014/main" id="{C762D872-08AF-4A8D-B9F8-DDDB0FBA84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19024" y="1438859"/>
            <a:ext cx="6666746" cy="4678545"/>
          </a:xfrm>
          <a:prstGeom prst="rect">
            <a:avLst/>
          </a:prstGeom>
          <a:ln>
            <a:solidFill>
              <a:schemeClr val="bg1">
                <a:lumMod val="95000"/>
              </a:schemeClr>
            </a:solidFill>
          </a:ln>
        </p:spPr>
      </p:pic>
      <p:pic>
        <p:nvPicPr>
          <p:cNvPr id="3" name="Picture 2" descr="Texte en rouge sur un fond noir  Description générée automatiquement">
            <a:extLst>
              <a:ext uri="{FF2B5EF4-FFF2-40B4-BE49-F238E27FC236}">
                <a16:creationId xmlns:a16="http://schemas.microsoft.com/office/drawing/2014/main" id="{1AF29EA1-EC8D-BE1E-1405-ADDD0AADC55C}"/>
              </a:ext>
            </a:extLst>
          </p:cNvPr>
          <p:cNvPicPr>
            <a:picLocks noChangeAspect="1"/>
          </p:cNvPicPr>
          <p:nvPr/>
        </p:nvPicPr>
        <p:blipFill>
          <a:blip r:embed="rId4"/>
          <a:stretch>
            <a:fillRect/>
          </a:stretch>
        </p:blipFill>
        <p:spPr>
          <a:xfrm>
            <a:off x="496795" y="6383750"/>
            <a:ext cx="1944566" cy="404891"/>
          </a:xfrm>
          <a:prstGeom prst="rect">
            <a:avLst/>
          </a:prstGeom>
        </p:spPr>
      </p:pic>
      <p:sp>
        <p:nvSpPr>
          <p:cNvPr id="4" name="TextBox 3">
            <a:hlinkClick r:id="rId5"/>
            <a:extLst>
              <a:ext uri="{FF2B5EF4-FFF2-40B4-BE49-F238E27FC236}">
                <a16:creationId xmlns:a16="http://schemas.microsoft.com/office/drawing/2014/main" id="{687DF7E0-3D6F-F46C-CEB4-A12D16126A1C}"/>
              </a:ext>
            </a:extLst>
          </p:cNvPr>
          <p:cNvSpPr txBox="1"/>
          <p:nvPr/>
        </p:nvSpPr>
        <p:spPr>
          <a:xfrm>
            <a:off x="4858076" y="1420572"/>
            <a:ext cx="3188643" cy="188771"/>
          </a:xfrm>
          <a:prstGeom prst="rect">
            <a:avLst/>
          </a:prstGeom>
          <a:solidFill>
            <a:schemeClr val="bg1"/>
          </a:solidFill>
        </p:spPr>
        <p:style>
          <a:lnRef idx="3">
            <a:schemeClr val="lt1"/>
          </a:lnRef>
          <a:fillRef idx="1">
            <a:schemeClr val="accent2"/>
          </a:fillRef>
          <a:effectRef idx="1">
            <a:schemeClr val="accent2"/>
          </a:effectRef>
          <a:fontRef idx="minor">
            <a:schemeClr val="lt1"/>
          </a:fontRef>
        </p:style>
        <p:txBody>
          <a:bodyPr wrap="square" lIns="182880" tIns="182880" rIns="182880" bIns="182880" rtlCol="0" anchor="t" anchorCtr="0">
            <a:noAutofit/>
          </a:bodyPr>
          <a:lstStyle/>
          <a:p>
            <a:pPr algn="l"/>
            <a:r>
              <a:rPr lang="fr-CA" sz="1400" dirty="0">
                <a:solidFill>
                  <a:schemeClr val="tx1"/>
                </a:solidFill>
              </a:rPr>
              <a:t>https://my.canadalife.com/acceder</a:t>
            </a:r>
          </a:p>
        </p:txBody>
      </p:sp>
      <p:pic>
        <p:nvPicPr>
          <p:cNvPr id="10" name="Image 9">
            <a:extLst>
              <a:ext uri="{FF2B5EF4-FFF2-40B4-BE49-F238E27FC236}">
                <a16:creationId xmlns:a16="http://schemas.microsoft.com/office/drawing/2014/main" id="{0D38B1C8-28D5-0375-E67E-8241563F9CFB}"/>
              </a:ext>
            </a:extLst>
          </p:cNvPr>
          <p:cNvPicPr>
            <a:picLocks noChangeAspect="1"/>
          </p:cNvPicPr>
          <p:nvPr/>
        </p:nvPicPr>
        <p:blipFill>
          <a:blip r:embed="rId6"/>
          <a:stretch>
            <a:fillRect/>
          </a:stretch>
        </p:blipFill>
        <p:spPr>
          <a:xfrm>
            <a:off x="4858076" y="2459736"/>
            <a:ext cx="4731960" cy="3246190"/>
          </a:xfrm>
          <a:prstGeom prst="rect">
            <a:avLst/>
          </a:prstGeom>
        </p:spPr>
      </p:pic>
    </p:spTree>
    <p:extLst>
      <p:ext uri="{BB962C8B-B14F-4D97-AF65-F5344CB8AC3E}">
        <p14:creationId xmlns:p14="http://schemas.microsoft.com/office/powerpoint/2010/main" val="1584633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7C3FB-FA4F-FC91-C60C-89E054A663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01806" y="1421487"/>
            <a:ext cx="6188388" cy="4599682"/>
          </a:xfrm>
          <a:prstGeom prst="rect">
            <a:avLst/>
          </a:prstGeom>
          <a:effectLst>
            <a:outerShdw blurRad="165100" dist="38100" dir="2700000" algn="ctr" rotWithShape="0">
              <a:schemeClr val="accent2">
                <a:alpha val="40000"/>
              </a:schemeClr>
            </a:outerShdw>
          </a:effectLst>
        </p:spPr>
      </p:pic>
      <p:sp>
        <p:nvSpPr>
          <p:cNvPr id="2" name="Title 1">
            <a:extLst>
              <a:ext uri="{FF2B5EF4-FFF2-40B4-BE49-F238E27FC236}">
                <a16:creationId xmlns:a16="http://schemas.microsoft.com/office/drawing/2014/main" id="{684D97F5-436E-4B98-A0CF-DF5005FA28D3}"/>
              </a:ext>
            </a:extLst>
          </p:cNvPr>
          <p:cNvSpPr>
            <a:spLocks noGrp="1"/>
          </p:cNvSpPr>
          <p:nvPr>
            <p:ph type="title"/>
          </p:nvPr>
        </p:nvSpPr>
        <p:spPr/>
        <p:txBody>
          <a:bodyPr/>
          <a:lstStyle/>
          <a:p>
            <a:r>
              <a:rPr lang="fr-CA"/>
              <a:t>Tableau de bord </a:t>
            </a:r>
          </a:p>
        </p:txBody>
      </p:sp>
      <p:cxnSp>
        <p:nvCxnSpPr>
          <p:cNvPr id="8" name="Straight Arrow Connector 7">
            <a:extLst>
              <a:ext uri="{FF2B5EF4-FFF2-40B4-BE49-F238E27FC236}">
                <a16:creationId xmlns:a16="http://schemas.microsoft.com/office/drawing/2014/main" id="{8F595832-69DE-4656-B730-0157D3FB3543}"/>
              </a:ext>
            </a:extLst>
          </p:cNvPr>
          <p:cNvCxnSpPr>
            <a:cxnSpLocks/>
          </p:cNvCxnSpPr>
          <p:nvPr/>
        </p:nvCxnSpPr>
        <p:spPr>
          <a:xfrm>
            <a:off x="2200651" y="5688664"/>
            <a:ext cx="259200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481DF3A-3859-478C-9DD2-C6BA915FDD6E}"/>
              </a:ext>
            </a:extLst>
          </p:cNvPr>
          <p:cNvCxnSpPr>
            <a:cxnSpLocks/>
          </p:cNvCxnSpPr>
          <p:nvPr/>
        </p:nvCxnSpPr>
        <p:spPr>
          <a:xfrm>
            <a:off x="2706729" y="5001030"/>
            <a:ext cx="212400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157C503-4350-44A4-8504-0584077CAE02}"/>
              </a:ext>
            </a:extLst>
          </p:cNvPr>
          <p:cNvCxnSpPr>
            <a:cxnSpLocks/>
          </p:cNvCxnSpPr>
          <p:nvPr/>
        </p:nvCxnSpPr>
        <p:spPr>
          <a:xfrm>
            <a:off x="1871045" y="2084028"/>
            <a:ext cx="1044000"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55CA43CF-2D2E-4449-9B8E-B3EB28F2371C}"/>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5E33F-9A8A-C847-82AE-04207B2D5323}" type="datetime4">
              <a:rPr kumimoji="0" lang="en-CA" sz="800" b="0" i="0" u="none" strike="noStrike" kern="1200" cap="none" spc="0" normalizeH="0" baseline="0" noProof="0" smtClean="0">
                <a:ln>
                  <a:noFill/>
                </a:ln>
                <a:solidFill>
                  <a:srgbClr val="515349">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September 28, 2023</a:t>
            </a:fld>
            <a:endParaRPr kumimoji="0" lang="en-CA" sz="800" b="0" i="0" u="none" strike="noStrike" kern="1200" cap="none" spc="0" normalizeH="0" baseline="0" noProof="0">
              <a:ln>
                <a:noFill/>
              </a:ln>
              <a:solidFill>
                <a:srgbClr val="515349">
                  <a:tint val="75000"/>
                </a:srgbClr>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75FD14F1-7D02-5541-A8D5-A916B4083424}"/>
              </a:ext>
            </a:extLst>
          </p:cNvPr>
          <p:cNvSpPr txBox="1"/>
          <p:nvPr/>
        </p:nvSpPr>
        <p:spPr>
          <a:xfrm>
            <a:off x="357339" y="5056287"/>
            <a:ext cx="2219746" cy="385046"/>
          </a:xfrm>
          <a:prstGeom prst="rect">
            <a:avLst/>
          </a:prstGeom>
          <a:noFill/>
          <a:ln>
            <a:noFill/>
          </a:ln>
        </p:spPr>
        <p:txBody>
          <a:bodyPr wrap="square" lIns="69974" tIns="0" rIns="0" bIns="0" numCol="1" spcCol="228600" rtlCol="0" anchor="ctr">
            <a:noAutofit/>
          </a:bodyPr>
          <a:lstStyle/>
          <a:p>
            <a:pPr marL="0" marR="0" lvl="0" indent="0" algn="l" defTabSz="914400" rtl="0" eaLnBrk="1" fontAlgn="auto" latinLnBrk="0" hangingPunct="1">
              <a:lnSpc>
                <a:spcPct val="100000"/>
              </a:lnSpc>
              <a:spcBef>
                <a:spcPts val="0"/>
              </a:spcBef>
              <a:spcAft>
                <a:spcPts val="383"/>
              </a:spcAft>
              <a:buClrTx/>
              <a:buSzTx/>
              <a:buFontTx/>
              <a:buNone/>
              <a:tabLst/>
              <a:defRPr/>
            </a:pPr>
            <a:r>
              <a:rPr kumimoji="0" lang="fr-CA" sz="1400" b="1" i="0" u="none" strike="noStrike" cap="none" normalizeH="0" baseline="0" noProof="0">
                <a:ln>
                  <a:noFill/>
                </a:ln>
                <a:solidFill>
                  <a:srgbClr val="515349"/>
                </a:solidFill>
                <a:uLnTx/>
                <a:uFillTx/>
                <a:latin typeface="Arial" panose="020B0604020202020204"/>
                <a:ea typeface="+mn-ea"/>
                <a:cs typeface="+mn-cs"/>
              </a:rPr>
              <a:t>Renseignements sur les garanties</a:t>
            </a:r>
          </a:p>
          <a:p>
            <a:pPr marL="0" marR="0" lvl="0" indent="0" algn="l" defTabSz="914400" rtl="0" eaLnBrk="1" fontAlgn="auto" latinLnBrk="0" hangingPunct="1">
              <a:lnSpc>
                <a:spcPct val="100000"/>
              </a:lnSpc>
              <a:spcBef>
                <a:spcPts val="0"/>
              </a:spcBef>
              <a:spcAft>
                <a:spcPts val="383"/>
              </a:spcAft>
              <a:buClrTx/>
              <a:buSzTx/>
              <a:buFontTx/>
              <a:buNone/>
              <a:tabLst/>
              <a:defRPr/>
            </a:pPr>
            <a:endParaRPr kumimoji="0" lang="en-CA" sz="1400" b="1" i="0" u="none" strike="noStrike" kern="1200" cap="none" spc="0" normalizeH="0" baseline="0" noProof="0">
              <a:ln>
                <a:noFill/>
              </a:ln>
              <a:solidFill>
                <a:srgbClr val="515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383"/>
              </a:spcAft>
              <a:buClrTx/>
              <a:buSzTx/>
              <a:buFontTx/>
              <a:buNone/>
              <a:tabLst/>
              <a:defRPr/>
            </a:pPr>
            <a:endParaRPr kumimoji="0" lang="en-CA" sz="1400" b="1" i="0" u="none" strike="noStrike" kern="1200" cap="none" spc="0" normalizeH="0" baseline="0" noProof="0">
              <a:ln>
                <a:noFill/>
              </a:ln>
              <a:solidFill>
                <a:srgbClr val="515349"/>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9714AB6F-1CB0-8849-9703-B876F1996B69}"/>
              </a:ext>
            </a:extLst>
          </p:cNvPr>
          <p:cNvSpPr txBox="1"/>
          <p:nvPr/>
        </p:nvSpPr>
        <p:spPr>
          <a:xfrm>
            <a:off x="352127" y="1900421"/>
            <a:ext cx="1848524" cy="318220"/>
          </a:xfrm>
          <a:prstGeom prst="rect">
            <a:avLst/>
          </a:prstGeom>
          <a:noFill/>
          <a:ln>
            <a:noFill/>
          </a:ln>
        </p:spPr>
        <p:txBody>
          <a:bodyPr wrap="square" lIns="69974" tIns="0" rIns="0" bIns="0" numCol="1" spcCol="228600" rtlCol="0" anchor="ctr">
            <a:noAutofit/>
          </a:bodyPr>
          <a:lstStyle/>
          <a:p>
            <a:pPr marL="0" marR="0" lvl="0" indent="0" algn="l" defTabSz="914400" rtl="0" eaLnBrk="1" fontAlgn="auto" latinLnBrk="0" hangingPunct="1">
              <a:lnSpc>
                <a:spcPct val="100000"/>
              </a:lnSpc>
              <a:spcBef>
                <a:spcPts val="0"/>
              </a:spcBef>
              <a:spcAft>
                <a:spcPts val="383"/>
              </a:spcAft>
              <a:buClrTx/>
              <a:buSzTx/>
              <a:buFontTx/>
              <a:buNone/>
              <a:tabLst/>
              <a:defRPr/>
            </a:pPr>
            <a:r>
              <a:rPr kumimoji="0" lang="fr-CA" sz="1400" b="1" i="0" u="none" strike="noStrike" cap="none" normalizeH="0" baseline="0" noProof="0">
                <a:ln>
                  <a:noFill/>
                </a:ln>
                <a:solidFill>
                  <a:srgbClr val="515349"/>
                </a:solidFill>
                <a:uLnTx/>
                <a:uFillTx/>
                <a:latin typeface="Arial" panose="020B0604020202020204"/>
                <a:ea typeface="+mn-ea"/>
                <a:cs typeface="+mn-cs"/>
              </a:rPr>
              <a:t>Aperçu général</a:t>
            </a:r>
          </a:p>
        </p:txBody>
      </p:sp>
      <p:sp>
        <p:nvSpPr>
          <p:cNvPr id="21" name="TextBox 20">
            <a:extLst>
              <a:ext uri="{FF2B5EF4-FFF2-40B4-BE49-F238E27FC236}">
                <a16:creationId xmlns:a16="http://schemas.microsoft.com/office/drawing/2014/main" id="{A7EEBCCB-693E-DE46-9A7A-CA9A1285C309}"/>
              </a:ext>
            </a:extLst>
          </p:cNvPr>
          <p:cNvSpPr txBox="1"/>
          <p:nvPr/>
        </p:nvSpPr>
        <p:spPr>
          <a:xfrm>
            <a:off x="357339" y="5821375"/>
            <a:ext cx="2219746" cy="239970"/>
          </a:xfrm>
          <a:prstGeom prst="rect">
            <a:avLst/>
          </a:prstGeom>
          <a:noFill/>
          <a:ln>
            <a:noFill/>
          </a:ln>
        </p:spPr>
        <p:txBody>
          <a:bodyPr wrap="square" lIns="69974" tIns="0" rIns="0" bIns="0" numCol="1" spcCol="228600" rtlCol="0" anchor="ctr">
            <a:noAutofit/>
          </a:bodyPr>
          <a:lstStyle/>
          <a:p>
            <a:pPr marL="0" marR="0" lvl="0" indent="0" algn="l" defTabSz="914400" rtl="0" eaLnBrk="1" fontAlgn="auto" latinLnBrk="0" hangingPunct="1">
              <a:lnSpc>
                <a:spcPct val="100000"/>
              </a:lnSpc>
              <a:spcBef>
                <a:spcPts val="0"/>
              </a:spcBef>
              <a:spcAft>
                <a:spcPts val="383"/>
              </a:spcAft>
              <a:buClrTx/>
              <a:buSzTx/>
              <a:buFontTx/>
              <a:buNone/>
              <a:tabLst/>
              <a:defRPr/>
            </a:pPr>
            <a:r>
              <a:rPr kumimoji="0" lang="fr-CA" sz="1400" b="1" i="0" u="none" strike="noStrike" cap="none" normalizeH="0" baseline="0" noProof="0">
                <a:ln>
                  <a:noFill/>
                </a:ln>
                <a:solidFill>
                  <a:srgbClr val="515349"/>
                </a:solidFill>
                <a:uLnTx/>
                <a:uFillTx/>
                <a:latin typeface="Arial" panose="020B0604020202020204"/>
                <a:ea typeface="+mn-ea"/>
                <a:cs typeface="+mn-cs"/>
              </a:rPr>
              <a:t>Sommaire des demandes de règlement</a:t>
            </a:r>
          </a:p>
          <a:p>
            <a:pPr marL="0" marR="0" lvl="0" indent="0" algn="l" defTabSz="914400" rtl="0" eaLnBrk="1" fontAlgn="auto" latinLnBrk="0" hangingPunct="1">
              <a:lnSpc>
                <a:spcPct val="100000"/>
              </a:lnSpc>
              <a:spcBef>
                <a:spcPts val="0"/>
              </a:spcBef>
              <a:spcAft>
                <a:spcPts val="383"/>
              </a:spcAft>
              <a:buClrTx/>
              <a:buSzTx/>
              <a:buFontTx/>
              <a:buNone/>
              <a:tabLst/>
              <a:defRPr/>
            </a:pPr>
            <a:endParaRPr kumimoji="0" lang="en-CA" sz="1400" b="1" i="0" u="none" strike="noStrike" kern="1200" cap="none" spc="0" normalizeH="0" baseline="0" noProof="0">
              <a:ln>
                <a:noFill/>
              </a:ln>
              <a:solidFill>
                <a:srgbClr val="51534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383"/>
              </a:spcAft>
              <a:buClrTx/>
              <a:buSzTx/>
              <a:buFontTx/>
              <a:buNone/>
              <a:tabLst/>
              <a:defRPr/>
            </a:pPr>
            <a:endParaRPr kumimoji="0" lang="en-CA" sz="1400" b="1" i="0" u="none" strike="noStrike" kern="1200" cap="none" spc="0" normalizeH="0" baseline="0" noProof="0">
              <a:ln>
                <a:noFill/>
              </a:ln>
              <a:solidFill>
                <a:srgbClr val="515349"/>
              </a:solidFill>
              <a:effectLst/>
              <a:uLnTx/>
              <a:uFillTx/>
              <a:latin typeface="Arial" panose="020B0604020202020204"/>
              <a:ea typeface="+mn-ea"/>
              <a:cs typeface="+mn-cs"/>
            </a:endParaRPr>
          </a:p>
        </p:txBody>
      </p:sp>
      <p:sp>
        <p:nvSpPr>
          <p:cNvPr id="22" name="Slide Number Placeholder 21">
            <a:extLst>
              <a:ext uri="{FF2B5EF4-FFF2-40B4-BE49-F238E27FC236}">
                <a16:creationId xmlns:a16="http://schemas.microsoft.com/office/drawing/2014/main" id="{42C77E20-3966-284B-B4A6-FF8A2E38D3B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BD822F-ED39-4FC2-B5B5-D2EAB6238DC3}" type="slidenum">
              <a:rPr kumimoji="0" lang="en-US" sz="800" b="0" i="0" u="none" strike="noStrike" kern="1200" cap="none" spc="0" normalizeH="0" baseline="0" noProof="0" smtClean="0">
                <a:ln>
                  <a:noFill/>
                </a:ln>
                <a:solidFill>
                  <a:srgbClr val="515349">
                    <a:tint val="75000"/>
                  </a:srgb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515349">
                  <a:tint val="75000"/>
                </a:srgbClr>
              </a:solidFill>
              <a:effectLst/>
              <a:uLnTx/>
              <a:uFillTx/>
              <a:latin typeface="Arial" panose="020B0604020202020204"/>
              <a:ea typeface="+mn-ea"/>
              <a:cs typeface="+mn-cs"/>
            </a:endParaRPr>
          </a:p>
        </p:txBody>
      </p:sp>
      <p:pic>
        <p:nvPicPr>
          <p:cNvPr id="4" name="Picture 3" descr="Texte en rouge sur un fond noir  Description générée automatiquement">
            <a:extLst>
              <a:ext uri="{FF2B5EF4-FFF2-40B4-BE49-F238E27FC236}">
                <a16:creationId xmlns:a16="http://schemas.microsoft.com/office/drawing/2014/main" id="{22DF1446-CF94-7B76-A555-64FADC880661}"/>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724847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DA17-ED3E-4904-939B-1E0EC13DA0F9}"/>
              </a:ext>
            </a:extLst>
          </p:cNvPr>
          <p:cNvSpPr>
            <a:spLocks noGrp="1"/>
          </p:cNvSpPr>
          <p:nvPr>
            <p:ph type="title"/>
          </p:nvPr>
        </p:nvSpPr>
        <p:spPr>
          <a:xfrm>
            <a:off x="385842" y="299008"/>
            <a:ext cx="11420856" cy="605118"/>
          </a:xfrm>
        </p:spPr>
        <p:txBody>
          <a:bodyPr/>
          <a:lstStyle/>
          <a:p>
            <a:r>
              <a:rPr lang="fr-CA"/>
              <a:t>Application Ma Canada Vie au travail</a:t>
            </a:r>
          </a:p>
        </p:txBody>
      </p:sp>
      <p:sp>
        <p:nvSpPr>
          <p:cNvPr id="13" name="Slide Number Placeholder 4">
            <a:extLst>
              <a:ext uri="{FF2B5EF4-FFF2-40B4-BE49-F238E27FC236}">
                <a16:creationId xmlns:a16="http://schemas.microsoft.com/office/drawing/2014/main" id="{75CA52F1-7130-AE46-9F91-AB0FDDA54F51}"/>
              </a:ext>
            </a:extLst>
          </p:cNvPr>
          <p:cNvSpPr>
            <a:spLocks noGrp="1"/>
          </p:cNvSpPr>
          <p:nvPr>
            <p:ph type="sldNum" sz="quarter" idx="12"/>
          </p:nvPr>
        </p:nvSpPr>
        <p:spPr/>
        <p:txBody>
          <a:bodyPr/>
          <a:lstStyle/>
          <a:p>
            <a:fld id="{3CBD822F-ED39-4FC2-B5B5-D2EAB6238DC3}" type="slidenum">
              <a:rPr lang="en-US" smtClean="0"/>
              <a:pPr/>
              <a:t>24</a:t>
            </a:fld>
            <a:endParaRPr lang="en-US"/>
          </a:p>
        </p:txBody>
      </p:sp>
      <p:sp>
        <p:nvSpPr>
          <p:cNvPr id="32" name="Content Placeholder 2">
            <a:extLst>
              <a:ext uri="{FF2B5EF4-FFF2-40B4-BE49-F238E27FC236}">
                <a16:creationId xmlns:a16="http://schemas.microsoft.com/office/drawing/2014/main" id="{078932B2-F8D4-2B8B-C4D1-2186D037C2EF}"/>
              </a:ext>
            </a:extLst>
          </p:cNvPr>
          <p:cNvSpPr>
            <a:spLocks noGrp="1"/>
          </p:cNvSpPr>
          <p:nvPr>
            <p:ph sz="half" idx="1"/>
          </p:nvPr>
        </p:nvSpPr>
        <p:spPr>
          <a:xfrm>
            <a:off x="384047" y="1325514"/>
            <a:ext cx="7289499" cy="3997198"/>
          </a:xfrm>
        </p:spPr>
        <p:txBody>
          <a:bodyPr vert="horz" lIns="0" tIns="0" rIns="0" bIns="0" rtlCol="0" anchor="t">
            <a:normAutofit lnSpcReduction="10000"/>
          </a:bodyPr>
          <a:lstStyle/>
          <a:p>
            <a:pPr marL="0" indent="0">
              <a:buNone/>
            </a:pPr>
            <a:r>
              <a:rPr lang="fr-CA" sz="2000" b="1">
                <a:latin typeface="Arial" panose="020B0604020202020204" pitchFamily="34" charset="0"/>
                <a:ea typeface="+mn-lt"/>
                <a:cs typeface="Arial" panose="020B0604020202020204" pitchFamily="34" charset="0"/>
              </a:rPr>
              <a:t>Obtenez la souplesse voulue pour consulter les renseignements sur vos garanties collectives de la manière et au moment qui vous conviennent grâce à l’application Ma Canada Vie au travail.</a:t>
            </a:r>
          </a:p>
          <a:p>
            <a:r>
              <a:rPr lang="fr-CA" sz="2000" b="1"/>
              <a:t>La nouvelle application :</a:t>
            </a:r>
          </a:p>
          <a:p>
            <a:pPr marL="342900" indent="-342900">
              <a:buChar char="•"/>
            </a:pPr>
            <a:r>
              <a:rPr lang="fr-CA" sz="2000">
                <a:latin typeface="Arial" panose="020B0604020202020204" pitchFamily="34" charset="0"/>
                <a:cs typeface="Arial" panose="020B0604020202020204" pitchFamily="34" charset="0"/>
              </a:rPr>
              <a:t>Offre une expérience intuitive aux participants, avec la même apparence et convivialité que le site Web.</a:t>
            </a:r>
          </a:p>
          <a:p>
            <a:pPr marL="342900" indent="-342900">
              <a:buChar char="•"/>
            </a:pPr>
            <a:r>
              <a:rPr lang="fr-CA" sz="2000">
                <a:latin typeface="Arial" panose="020B0604020202020204" pitchFamily="34" charset="0"/>
                <a:cs typeface="Arial" panose="020B0604020202020204" pitchFamily="34" charset="0"/>
              </a:rPr>
              <a:t>Présente les fonctionnalités les plus utilisées, par exemple Présenter une demande de règlement, pour accélérer et faciliter la soumission des demandes de règlement.</a:t>
            </a:r>
          </a:p>
          <a:p>
            <a:pPr marL="342900" indent="-342900">
              <a:buChar char="•"/>
            </a:pPr>
            <a:r>
              <a:rPr lang="fr-CA" sz="2000">
                <a:latin typeface="Arial" panose="020B0604020202020204" pitchFamily="34" charset="0"/>
                <a:cs typeface="Arial" panose="020B0604020202020204" pitchFamily="34" charset="0"/>
              </a:rPr>
              <a:t>Propose un accès facile aux cartes de garanties en tous lieux</a:t>
            </a:r>
          </a:p>
          <a:p>
            <a:pPr indent="0">
              <a:buFont typeface="Arial" panose="020B0604020202020204" pitchFamily="34" charset="0"/>
              <a:buNone/>
            </a:pPr>
            <a:endParaRPr lang="en-CA">
              <a:cs typeface="Arial"/>
            </a:endParaRPr>
          </a:p>
          <a:p>
            <a:pPr marL="457200" lvl="1" indent="0">
              <a:buNone/>
            </a:pPr>
            <a:endParaRPr lang="en-CA">
              <a:cs typeface="Arial"/>
            </a:endParaRPr>
          </a:p>
        </p:txBody>
      </p:sp>
      <p:grpSp>
        <p:nvGrpSpPr>
          <p:cNvPr id="3" name="Group 2">
            <a:extLst>
              <a:ext uri="{FF2B5EF4-FFF2-40B4-BE49-F238E27FC236}">
                <a16:creationId xmlns:a16="http://schemas.microsoft.com/office/drawing/2014/main" id="{538996DA-555C-D9AF-7D04-A810676C4BEE}"/>
              </a:ext>
            </a:extLst>
          </p:cNvPr>
          <p:cNvGrpSpPr/>
          <p:nvPr/>
        </p:nvGrpSpPr>
        <p:grpSpPr>
          <a:xfrm>
            <a:off x="302054" y="5004292"/>
            <a:ext cx="7616953" cy="621849"/>
            <a:chOff x="302054" y="5303463"/>
            <a:chExt cx="7616953" cy="621849"/>
          </a:xfrm>
        </p:grpSpPr>
        <p:grpSp>
          <p:nvGrpSpPr>
            <p:cNvPr id="36" name="Group 35">
              <a:extLst>
                <a:ext uri="{FF2B5EF4-FFF2-40B4-BE49-F238E27FC236}">
                  <a16:creationId xmlns:a16="http://schemas.microsoft.com/office/drawing/2014/main" id="{FF027FA4-2FB1-07F5-A737-46B21E648FEC}"/>
                </a:ext>
              </a:extLst>
            </p:cNvPr>
            <p:cNvGrpSpPr>
              <a:grpSpLocks noChangeAspect="1"/>
            </p:cNvGrpSpPr>
            <p:nvPr/>
          </p:nvGrpSpPr>
          <p:grpSpPr>
            <a:xfrm>
              <a:off x="302054" y="5303463"/>
              <a:ext cx="468000" cy="468000"/>
              <a:chOff x="7360421" y="4833688"/>
              <a:chExt cx="540000" cy="540000"/>
            </a:xfrm>
          </p:grpSpPr>
          <p:sp>
            <p:nvSpPr>
              <p:cNvPr id="34" name="Rectangle 33">
                <a:extLst>
                  <a:ext uri="{FF2B5EF4-FFF2-40B4-BE49-F238E27FC236}">
                    <a16:creationId xmlns:a16="http://schemas.microsoft.com/office/drawing/2014/main" id="{E5BA3DA8-1CC6-DC80-4EA3-FC00DF80BCD7}"/>
                  </a:ext>
                </a:extLst>
              </p:cNvPr>
              <p:cNvSpPr/>
              <p:nvPr/>
            </p:nvSpPr>
            <p:spPr>
              <a:xfrm>
                <a:off x="7360421" y="4833688"/>
                <a:ext cx="540000" cy="54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raphic 118">
                <a:extLst>
                  <a:ext uri="{FF2B5EF4-FFF2-40B4-BE49-F238E27FC236}">
                    <a16:creationId xmlns:a16="http://schemas.microsoft.com/office/drawing/2014/main" id="{02F99D9B-2C38-1AB8-005B-474A6ADB2661}"/>
                  </a:ext>
                </a:extLst>
              </p:cNvPr>
              <p:cNvSpPr/>
              <p:nvPr/>
            </p:nvSpPr>
            <p:spPr>
              <a:xfrm>
                <a:off x="7460211" y="4852937"/>
                <a:ext cx="340421" cy="501503"/>
              </a:xfrm>
              <a:custGeom>
                <a:avLst/>
                <a:gdLst>
                  <a:gd name="connsiteX0" fmla="*/ 234102 w 340421"/>
                  <a:gd name="connsiteY0" fmla="*/ 92114 h 501503"/>
                  <a:gd name="connsiteX1" fmla="*/ 182260 w 340421"/>
                  <a:gd name="connsiteY1" fmla="*/ 92114 h 501503"/>
                  <a:gd name="connsiteX2" fmla="*/ 164497 w 340421"/>
                  <a:gd name="connsiteY2" fmla="*/ 76561 h 501503"/>
                  <a:gd name="connsiteX3" fmla="*/ 180051 w 340421"/>
                  <a:gd name="connsiteY3" fmla="*/ 58798 h 501503"/>
                  <a:gd name="connsiteX4" fmla="*/ 182260 w 340421"/>
                  <a:gd name="connsiteY4" fmla="*/ 58798 h 501503"/>
                  <a:gd name="connsiteX5" fmla="*/ 234102 w 340421"/>
                  <a:gd name="connsiteY5" fmla="*/ 58798 h 501503"/>
                  <a:gd name="connsiteX6" fmla="*/ 251865 w 340421"/>
                  <a:gd name="connsiteY6" fmla="*/ 74351 h 501503"/>
                  <a:gd name="connsiteX7" fmla="*/ 236312 w 340421"/>
                  <a:gd name="connsiteY7" fmla="*/ 92114 h 501503"/>
                  <a:gd name="connsiteX8" fmla="*/ 234102 w 340421"/>
                  <a:gd name="connsiteY8" fmla="*/ 92114 h 501503"/>
                  <a:gd name="connsiteX9" fmla="*/ 340422 w 340421"/>
                  <a:gd name="connsiteY9" fmla="*/ 33536 h 501503"/>
                  <a:gd name="connsiteX10" fmla="*/ 340422 w 340421"/>
                  <a:gd name="connsiteY10" fmla="*/ 395111 h 501503"/>
                  <a:gd name="connsiteX11" fmla="*/ 307105 w 340421"/>
                  <a:gd name="connsiteY11" fmla="*/ 428427 h 501503"/>
                  <a:gd name="connsiteX12" fmla="*/ 282356 w 340421"/>
                  <a:gd name="connsiteY12" fmla="*/ 428427 h 501503"/>
                  <a:gd name="connsiteX13" fmla="*/ 281844 w 340421"/>
                  <a:gd name="connsiteY13" fmla="*/ 435750 h 501503"/>
                  <a:gd name="connsiteX14" fmla="*/ 274521 w 340421"/>
                  <a:gd name="connsiteY14" fmla="*/ 456618 h 501503"/>
                  <a:gd name="connsiteX15" fmla="*/ 195587 w 340421"/>
                  <a:gd name="connsiteY15" fmla="*/ 501504 h 501503"/>
                  <a:gd name="connsiteX16" fmla="*/ 117238 w 340421"/>
                  <a:gd name="connsiteY16" fmla="*/ 501504 h 501503"/>
                  <a:gd name="connsiteX17" fmla="*/ 82 w 340421"/>
                  <a:gd name="connsiteY17" fmla="*/ 390937 h 501503"/>
                  <a:gd name="connsiteX18" fmla="*/ 82 w 340421"/>
                  <a:gd name="connsiteY18" fmla="*/ 303070 h 501503"/>
                  <a:gd name="connsiteX19" fmla="*/ 1546 w 340421"/>
                  <a:gd name="connsiteY19" fmla="*/ 269021 h 501503"/>
                  <a:gd name="connsiteX20" fmla="*/ 74769 w 340421"/>
                  <a:gd name="connsiteY20" fmla="*/ 149668 h 501503"/>
                  <a:gd name="connsiteX21" fmla="*/ 79822 w 340421"/>
                  <a:gd name="connsiteY21" fmla="*/ 145348 h 501503"/>
                  <a:gd name="connsiteX22" fmla="*/ 79822 w 340421"/>
                  <a:gd name="connsiteY22" fmla="*/ 33243 h 501503"/>
                  <a:gd name="connsiteX23" fmla="*/ 113138 w 340421"/>
                  <a:gd name="connsiteY23" fmla="*/ 0 h 501503"/>
                  <a:gd name="connsiteX24" fmla="*/ 307105 w 340421"/>
                  <a:gd name="connsiteY24" fmla="*/ 0 h 501503"/>
                  <a:gd name="connsiteX25" fmla="*/ 340422 w 340421"/>
                  <a:gd name="connsiteY25" fmla="*/ 33243 h 501503"/>
                  <a:gd name="connsiteX26" fmla="*/ 112992 w 340421"/>
                  <a:gd name="connsiteY26" fmla="*/ 33536 h 501503"/>
                  <a:gd name="connsiteX27" fmla="*/ 112992 w 340421"/>
                  <a:gd name="connsiteY27" fmla="*/ 139124 h 501503"/>
                  <a:gd name="connsiteX28" fmla="*/ 133787 w 340421"/>
                  <a:gd name="connsiteY28" fmla="*/ 152523 h 501503"/>
                  <a:gd name="connsiteX29" fmla="*/ 149090 w 340421"/>
                  <a:gd name="connsiteY29" fmla="*/ 203779 h 501503"/>
                  <a:gd name="connsiteX30" fmla="*/ 122510 w 340421"/>
                  <a:gd name="connsiteY30" fmla="*/ 271511 h 501503"/>
                  <a:gd name="connsiteX31" fmla="*/ 116946 w 340421"/>
                  <a:gd name="connsiteY31" fmla="*/ 281396 h 501503"/>
                  <a:gd name="connsiteX32" fmla="*/ 112918 w 340421"/>
                  <a:gd name="connsiteY32" fmla="*/ 290109 h 501503"/>
                  <a:gd name="connsiteX33" fmla="*/ 112918 w 340421"/>
                  <a:gd name="connsiteY33" fmla="*/ 291940 h 501503"/>
                  <a:gd name="connsiteX34" fmla="*/ 112918 w 340421"/>
                  <a:gd name="connsiteY34" fmla="*/ 337631 h 501503"/>
                  <a:gd name="connsiteX35" fmla="*/ 307105 w 340421"/>
                  <a:gd name="connsiteY35" fmla="*/ 337631 h 501503"/>
                  <a:gd name="connsiteX36" fmla="*/ 307105 w 340421"/>
                  <a:gd name="connsiteY36" fmla="*/ 33243 h 501503"/>
                  <a:gd name="connsiteX37" fmla="*/ 249040 w 340421"/>
                  <a:gd name="connsiteY37" fmla="*/ 429672 h 501503"/>
                  <a:gd name="connsiteX38" fmla="*/ 112406 w 340421"/>
                  <a:gd name="connsiteY38" fmla="*/ 429672 h 501503"/>
                  <a:gd name="connsiteX39" fmla="*/ 79675 w 340421"/>
                  <a:gd name="connsiteY39" fmla="*/ 397234 h 501503"/>
                  <a:gd name="connsiteX40" fmla="*/ 79675 w 340421"/>
                  <a:gd name="connsiteY40" fmla="*/ 395550 h 501503"/>
                  <a:gd name="connsiteX41" fmla="*/ 79675 w 340421"/>
                  <a:gd name="connsiteY41" fmla="*/ 395550 h 501503"/>
                  <a:gd name="connsiteX42" fmla="*/ 79675 w 340421"/>
                  <a:gd name="connsiteY42" fmla="*/ 292159 h 501503"/>
                  <a:gd name="connsiteX43" fmla="*/ 87583 w 340421"/>
                  <a:gd name="connsiteY43" fmla="*/ 265872 h 501503"/>
                  <a:gd name="connsiteX44" fmla="*/ 115994 w 340421"/>
                  <a:gd name="connsiteY44" fmla="*/ 199972 h 501503"/>
                  <a:gd name="connsiteX45" fmla="*/ 102081 w 340421"/>
                  <a:gd name="connsiteY45" fmla="*/ 170683 h 501503"/>
                  <a:gd name="connsiteX46" fmla="*/ 98859 w 340421"/>
                  <a:gd name="connsiteY46" fmla="*/ 172147 h 501503"/>
                  <a:gd name="connsiteX47" fmla="*/ 34497 w 340421"/>
                  <a:gd name="connsiteY47" fmla="*/ 272755 h 501503"/>
                  <a:gd name="connsiteX48" fmla="*/ 33325 w 340421"/>
                  <a:gd name="connsiteY48" fmla="*/ 305340 h 501503"/>
                  <a:gd name="connsiteX49" fmla="*/ 33325 w 340421"/>
                  <a:gd name="connsiteY49" fmla="*/ 390937 h 501503"/>
                  <a:gd name="connsiteX50" fmla="*/ 117458 w 340421"/>
                  <a:gd name="connsiteY50" fmla="*/ 468187 h 501503"/>
                  <a:gd name="connsiteX51" fmla="*/ 195587 w 340421"/>
                  <a:gd name="connsiteY51" fmla="*/ 468187 h 501503"/>
                  <a:gd name="connsiteX52" fmla="*/ 246843 w 340421"/>
                  <a:gd name="connsiteY52" fmla="*/ 438386 h 501503"/>
                  <a:gd name="connsiteX53" fmla="*/ 249040 w 340421"/>
                  <a:gd name="connsiteY53" fmla="*/ 429672 h 501503"/>
                  <a:gd name="connsiteX54" fmla="*/ 307105 w 340421"/>
                  <a:gd name="connsiteY54" fmla="*/ 395111 h 501503"/>
                  <a:gd name="connsiteX55" fmla="*/ 307105 w 340421"/>
                  <a:gd name="connsiteY55" fmla="*/ 371167 h 501503"/>
                  <a:gd name="connsiteX56" fmla="*/ 112552 w 340421"/>
                  <a:gd name="connsiteY56" fmla="*/ 371167 h 501503"/>
                  <a:gd name="connsiteX57" fmla="*/ 112552 w 340421"/>
                  <a:gd name="connsiteY57" fmla="*/ 395111 h 5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40421" h="501503">
                    <a:moveTo>
                      <a:pt x="234102" y="92114"/>
                    </a:moveTo>
                    <a:lnTo>
                      <a:pt x="182260" y="92114"/>
                    </a:lnTo>
                    <a:cubicBezTo>
                      <a:pt x="173061" y="92724"/>
                      <a:pt x="165107" y="85762"/>
                      <a:pt x="164497" y="76561"/>
                    </a:cubicBezTo>
                    <a:cubicBezTo>
                      <a:pt x="163887" y="67361"/>
                      <a:pt x="170850" y="59408"/>
                      <a:pt x="180051" y="58798"/>
                    </a:cubicBezTo>
                    <a:cubicBezTo>
                      <a:pt x="180786" y="58749"/>
                      <a:pt x="181524" y="58749"/>
                      <a:pt x="182260" y="58798"/>
                    </a:cubicBezTo>
                    <a:lnTo>
                      <a:pt x="234102" y="58798"/>
                    </a:lnTo>
                    <a:cubicBezTo>
                      <a:pt x="243302" y="58188"/>
                      <a:pt x="251255" y="65151"/>
                      <a:pt x="251865" y="74351"/>
                    </a:cubicBezTo>
                    <a:cubicBezTo>
                      <a:pt x="252476" y="83551"/>
                      <a:pt x="245513" y="91504"/>
                      <a:pt x="236312" y="92114"/>
                    </a:cubicBezTo>
                    <a:cubicBezTo>
                      <a:pt x="235576" y="92163"/>
                      <a:pt x="234838" y="92163"/>
                      <a:pt x="234102" y="92114"/>
                    </a:cubicBezTo>
                    <a:close/>
                    <a:moveTo>
                      <a:pt x="340422" y="33536"/>
                    </a:moveTo>
                    <a:lnTo>
                      <a:pt x="340422" y="395111"/>
                    </a:lnTo>
                    <a:cubicBezTo>
                      <a:pt x="340382" y="413494"/>
                      <a:pt x="325489" y="428387"/>
                      <a:pt x="307105" y="428427"/>
                    </a:cubicBezTo>
                    <a:lnTo>
                      <a:pt x="282356" y="428427"/>
                    </a:lnTo>
                    <a:cubicBezTo>
                      <a:pt x="282441" y="430880"/>
                      <a:pt x="282269" y="433333"/>
                      <a:pt x="281844" y="435750"/>
                    </a:cubicBezTo>
                    <a:cubicBezTo>
                      <a:pt x="280773" y="443114"/>
                      <a:pt x="278286" y="450200"/>
                      <a:pt x="274521" y="456618"/>
                    </a:cubicBezTo>
                    <a:cubicBezTo>
                      <a:pt x="257341" y="483807"/>
                      <a:pt x="227737" y="500640"/>
                      <a:pt x="195587" y="501504"/>
                    </a:cubicBezTo>
                    <a:lnTo>
                      <a:pt x="117238" y="501504"/>
                    </a:lnTo>
                    <a:cubicBezTo>
                      <a:pt x="48043" y="501504"/>
                      <a:pt x="82" y="456032"/>
                      <a:pt x="82" y="390937"/>
                    </a:cubicBezTo>
                    <a:lnTo>
                      <a:pt x="82" y="303070"/>
                    </a:lnTo>
                    <a:cubicBezTo>
                      <a:pt x="-210" y="291700"/>
                      <a:pt x="279" y="280324"/>
                      <a:pt x="1546" y="269021"/>
                    </a:cubicBezTo>
                    <a:cubicBezTo>
                      <a:pt x="6159" y="231970"/>
                      <a:pt x="74330" y="150327"/>
                      <a:pt x="74769" y="149668"/>
                    </a:cubicBezTo>
                    <a:cubicBezTo>
                      <a:pt x="76348" y="148109"/>
                      <a:pt x="78036" y="146665"/>
                      <a:pt x="79822" y="145348"/>
                    </a:cubicBezTo>
                    <a:lnTo>
                      <a:pt x="79822" y="33243"/>
                    </a:lnTo>
                    <a:cubicBezTo>
                      <a:pt x="79862" y="14872"/>
                      <a:pt x="94766" y="0"/>
                      <a:pt x="113138" y="0"/>
                    </a:cubicBezTo>
                    <a:lnTo>
                      <a:pt x="307105" y="0"/>
                    </a:lnTo>
                    <a:cubicBezTo>
                      <a:pt x="325460" y="40"/>
                      <a:pt x="340341" y="14888"/>
                      <a:pt x="340422" y="33243"/>
                    </a:cubicBezTo>
                    <a:close/>
                    <a:moveTo>
                      <a:pt x="112992" y="33536"/>
                    </a:moveTo>
                    <a:lnTo>
                      <a:pt x="112992" y="139124"/>
                    </a:lnTo>
                    <a:cubicBezTo>
                      <a:pt x="121064" y="141506"/>
                      <a:pt x="128282" y="146157"/>
                      <a:pt x="133787" y="152523"/>
                    </a:cubicBezTo>
                    <a:cubicBezTo>
                      <a:pt x="145807" y="166730"/>
                      <a:pt x="151354" y="185308"/>
                      <a:pt x="149090" y="203779"/>
                    </a:cubicBezTo>
                    <a:cubicBezTo>
                      <a:pt x="146161" y="230725"/>
                      <a:pt x="132542" y="254303"/>
                      <a:pt x="122510" y="271511"/>
                    </a:cubicBezTo>
                    <a:cubicBezTo>
                      <a:pt x="120533" y="275025"/>
                      <a:pt x="118556" y="278320"/>
                      <a:pt x="116946" y="281396"/>
                    </a:cubicBezTo>
                    <a:cubicBezTo>
                      <a:pt x="115346" y="284175"/>
                      <a:pt x="113998" y="287090"/>
                      <a:pt x="112918" y="290109"/>
                    </a:cubicBezTo>
                    <a:cubicBezTo>
                      <a:pt x="112953" y="290719"/>
                      <a:pt x="112953" y="291330"/>
                      <a:pt x="112918" y="291940"/>
                    </a:cubicBezTo>
                    <a:lnTo>
                      <a:pt x="112918" y="337631"/>
                    </a:lnTo>
                    <a:lnTo>
                      <a:pt x="307105" y="337631"/>
                    </a:lnTo>
                    <a:lnTo>
                      <a:pt x="307105" y="33243"/>
                    </a:lnTo>
                    <a:close/>
                    <a:moveTo>
                      <a:pt x="249040" y="429672"/>
                    </a:moveTo>
                    <a:lnTo>
                      <a:pt x="112406" y="429672"/>
                    </a:lnTo>
                    <a:cubicBezTo>
                      <a:pt x="94460" y="429633"/>
                      <a:pt x="79875" y="415180"/>
                      <a:pt x="79675" y="397234"/>
                    </a:cubicBezTo>
                    <a:lnTo>
                      <a:pt x="79675" y="395550"/>
                    </a:lnTo>
                    <a:lnTo>
                      <a:pt x="79675" y="395550"/>
                    </a:lnTo>
                    <a:lnTo>
                      <a:pt x="79675" y="292159"/>
                    </a:lnTo>
                    <a:cubicBezTo>
                      <a:pt x="79677" y="282811"/>
                      <a:pt x="82427" y="273670"/>
                      <a:pt x="87583" y="265872"/>
                    </a:cubicBezTo>
                    <a:cubicBezTo>
                      <a:pt x="96516" y="249178"/>
                      <a:pt x="113284" y="225380"/>
                      <a:pt x="115994" y="199972"/>
                    </a:cubicBezTo>
                    <a:cubicBezTo>
                      <a:pt x="117824" y="183277"/>
                      <a:pt x="108671" y="170683"/>
                      <a:pt x="102081" y="170683"/>
                    </a:cubicBezTo>
                    <a:cubicBezTo>
                      <a:pt x="100847" y="170688"/>
                      <a:pt x="99675" y="171222"/>
                      <a:pt x="98859" y="172147"/>
                    </a:cubicBezTo>
                    <a:cubicBezTo>
                      <a:pt x="90219" y="181300"/>
                      <a:pt x="36913" y="251448"/>
                      <a:pt x="34497" y="272755"/>
                    </a:cubicBezTo>
                    <a:cubicBezTo>
                      <a:pt x="33365" y="283578"/>
                      <a:pt x="32974" y="294465"/>
                      <a:pt x="33325" y="305340"/>
                    </a:cubicBezTo>
                    <a:lnTo>
                      <a:pt x="33325" y="390937"/>
                    </a:lnTo>
                    <a:cubicBezTo>
                      <a:pt x="33325" y="437873"/>
                      <a:pt x="66349" y="468187"/>
                      <a:pt x="117458" y="468187"/>
                    </a:cubicBezTo>
                    <a:lnTo>
                      <a:pt x="195587" y="468187"/>
                    </a:lnTo>
                    <a:cubicBezTo>
                      <a:pt x="216576" y="467434"/>
                      <a:pt x="235805" y="456254"/>
                      <a:pt x="246843" y="438386"/>
                    </a:cubicBezTo>
                    <a:cubicBezTo>
                      <a:pt x="248002" y="435605"/>
                      <a:pt x="248742" y="432669"/>
                      <a:pt x="249040" y="429672"/>
                    </a:cubicBezTo>
                    <a:close/>
                    <a:moveTo>
                      <a:pt x="307105" y="395111"/>
                    </a:moveTo>
                    <a:lnTo>
                      <a:pt x="307105" y="371167"/>
                    </a:lnTo>
                    <a:lnTo>
                      <a:pt x="112552" y="371167"/>
                    </a:lnTo>
                    <a:lnTo>
                      <a:pt x="112552" y="395111"/>
                    </a:lnTo>
                    <a:close/>
                  </a:path>
                </a:pathLst>
              </a:custGeom>
              <a:solidFill>
                <a:schemeClr val="accent1"/>
              </a:solidFill>
              <a:ln w="7276" cap="flat">
                <a:solidFill>
                  <a:schemeClr val="accent1"/>
                </a:solidFill>
                <a:prstDash val="solid"/>
                <a:miter/>
              </a:ln>
            </p:spPr>
            <p:txBody>
              <a:bodyPr rtlCol="0" anchor="ctr"/>
              <a:lstStyle/>
              <a:p>
                <a:endParaRPr lang="en-US"/>
              </a:p>
            </p:txBody>
          </p:sp>
        </p:grpSp>
        <p:sp>
          <p:nvSpPr>
            <p:cNvPr id="38" name="Content Placeholder 2">
              <a:extLst>
                <a:ext uri="{FF2B5EF4-FFF2-40B4-BE49-F238E27FC236}">
                  <a16:creationId xmlns:a16="http://schemas.microsoft.com/office/drawing/2014/main" id="{FB78ADB7-27AA-3EC9-9D14-21C1C5DCE084}"/>
                </a:ext>
              </a:extLst>
            </p:cNvPr>
            <p:cNvSpPr txBox="1">
              <a:spLocks/>
            </p:cNvSpPr>
            <p:nvPr/>
          </p:nvSpPr>
          <p:spPr>
            <a:xfrm>
              <a:off x="860478" y="5391912"/>
              <a:ext cx="7058529" cy="533400"/>
            </a:xfrm>
            <a:prstGeom prst="rect">
              <a:avLst/>
            </a:prstGeom>
          </p:spPr>
          <p:txBody>
            <a:bodyPr vert="horz" lIns="0" tIns="0" rIns="0" bIns="0" rtlCol="0" anchor="t">
              <a:normAutofit lnSpcReduction="10000"/>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800">
                  <a:solidFill>
                    <a:schemeClr val="accent1"/>
                  </a:solidFill>
                  <a:ea typeface="+mn-lt"/>
                  <a:cs typeface="+mn-lt"/>
                </a:rPr>
                <a:t>Téléchargez l’application Ma Canada Vie au travail dans la boutique d’applications.</a:t>
              </a:r>
            </a:p>
          </p:txBody>
        </p:sp>
      </p:grpSp>
      <p:pic>
        <p:nvPicPr>
          <p:cNvPr id="9" name="Picture Placeholder 8" descr="Une main qui tient un téléphone  Description générée automatiquement">
            <a:extLst>
              <a:ext uri="{FF2B5EF4-FFF2-40B4-BE49-F238E27FC236}">
                <a16:creationId xmlns:a16="http://schemas.microsoft.com/office/drawing/2014/main" id="{B9BF679A-B066-C32A-755B-A335DBAB3D7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 r="2076"/>
          <a:stretch>
            <a:fillRect/>
          </a:stretch>
        </p:blipFill>
        <p:spPr>
          <a:solidFill>
            <a:schemeClr val="bg1"/>
          </a:solidFill>
          <a:ln w="6350">
            <a:solidFill>
              <a:schemeClr val="bg2"/>
            </a:solidFill>
          </a:ln>
        </p:spPr>
      </p:pic>
      <p:pic>
        <p:nvPicPr>
          <p:cNvPr id="4" name="Picture 3" descr="Texte en rouge sur un fond noir  Description générée automatiquement">
            <a:extLst>
              <a:ext uri="{FF2B5EF4-FFF2-40B4-BE49-F238E27FC236}">
                <a16:creationId xmlns:a16="http://schemas.microsoft.com/office/drawing/2014/main" id="{B6524B6B-9906-FCC3-CC04-4DDD6D8B0F5F}"/>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760369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Capture d’écran d’une carte  Description générée automatiquement avec un niveau de confiance moyen">
            <a:extLst>
              <a:ext uri="{FF2B5EF4-FFF2-40B4-BE49-F238E27FC236}">
                <a16:creationId xmlns:a16="http://schemas.microsoft.com/office/drawing/2014/main" id="{5C4CF1D8-D332-ADC9-23DF-8FECF676E840}"/>
              </a:ext>
            </a:extLst>
          </p:cNvPr>
          <p:cNvPicPr>
            <a:picLocks noChangeAspect="1"/>
          </p:cNvPicPr>
          <p:nvPr/>
        </p:nvPicPr>
        <p:blipFill>
          <a:blip r:embed="rId3"/>
          <a:stretch>
            <a:fillRect/>
          </a:stretch>
        </p:blipFill>
        <p:spPr>
          <a:xfrm>
            <a:off x="8124712" y="1664125"/>
            <a:ext cx="1832805" cy="3869254"/>
          </a:xfrm>
          <a:prstGeom prst="rect">
            <a:avLst/>
          </a:prstGeom>
          <a:ln>
            <a:noFill/>
          </a:ln>
          <a:effectLst>
            <a:outerShdw blurRad="292100" dist="139700" dir="2700000" algn="tl" rotWithShape="0">
              <a:srgbClr val="333333">
                <a:alpha val="65000"/>
              </a:srgbClr>
            </a:outerShdw>
          </a:effectLst>
        </p:spPr>
      </p:pic>
      <p:sp>
        <p:nvSpPr>
          <p:cNvPr id="8" name="Title 7">
            <a:extLst>
              <a:ext uri="{FF2B5EF4-FFF2-40B4-BE49-F238E27FC236}">
                <a16:creationId xmlns:a16="http://schemas.microsoft.com/office/drawing/2014/main" id="{5DEC745E-D3F5-A04E-EBEC-1660504FEA86}"/>
              </a:ext>
            </a:extLst>
          </p:cNvPr>
          <p:cNvSpPr>
            <a:spLocks noGrp="1"/>
          </p:cNvSpPr>
          <p:nvPr>
            <p:ph type="title"/>
          </p:nvPr>
        </p:nvSpPr>
        <p:spPr/>
        <p:txBody>
          <a:bodyPr>
            <a:normAutofit/>
          </a:bodyPr>
          <a:lstStyle/>
          <a:p>
            <a:r>
              <a:rPr lang="fr-CA"/>
              <a:t>L’application Ma Canada Vie au travail – carte numérique</a:t>
            </a:r>
          </a:p>
        </p:txBody>
      </p:sp>
      <p:sp>
        <p:nvSpPr>
          <p:cNvPr id="15" name="Rectangle: Rounded Corners 14">
            <a:extLst>
              <a:ext uri="{FF2B5EF4-FFF2-40B4-BE49-F238E27FC236}">
                <a16:creationId xmlns:a16="http://schemas.microsoft.com/office/drawing/2014/main" id="{2071AF4C-E0EB-F317-05AD-A2B20FE7A912}"/>
              </a:ext>
            </a:extLst>
          </p:cNvPr>
          <p:cNvSpPr/>
          <p:nvPr/>
        </p:nvSpPr>
        <p:spPr>
          <a:xfrm>
            <a:off x="6181813" y="5153902"/>
            <a:ext cx="1321293" cy="452069"/>
          </a:xfrm>
          <a:prstGeom prst="roundRect">
            <a:avLst/>
          </a:prstGeom>
          <a:noFill/>
          <a:ln>
            <a:solidFill>
              <a:schemeClr val="tx2"/>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CA"/>
          </a:p>
        </p:txBody>
      </p:sp>
      <p:pic>
        <p:nvPicPr>
          <p:cNvPr id="21" name="Picture 20" descr="Capture d’écran d’une carte  Description générée automatiquement avec degré de confiance faible">
            <a:extLst>
              <a:ext uri="{FF2B5EF4-FFF2-40B4-BE49-F238E27FC236}">
                <a16:creationId xmlns:a16="http://schemas.microsoft.com/office/drawing/2014/main" id="{DE1CE701-A593-9C90-BCE8-3E447F3321B4}"/>
              </a:ext>
            </a:extLst>
          </p:cNvPr>
          <p:cNvPicPr>
            <a:picLocks noChangeAspect="1"/>
          </p:cNvPicPr>
          <p:nvPr/>
        </p:nvPicPr>
        <p:blipFill>
          <a:blip r:embed="rId4"/>
          <a:stretch>
            <a:fillRect/>
          </a:stretch>
        </p:blipFill>
        <p:spPr>
          <a:xfrm>
            <a:off x="6146728" y="1664126"/>
            <a:ext cx="1828421" cy="3859999"/>
          </a:xfrm>
          <a:prstGeom prst="rect">
            <a:avLst/>
          </a:prstGeom>
          <a:ln>
            <a:noFill/>
          </a:ln>
          <a:effectLst>
            <a:outerShdw blurRad="292100" dist="139700" dir="2700000" algn="tl" rotWithShape="0">
              <a:srgbClr val="333333">
                <a:alpha val="65000"/>
              </a:srgbClr>
            </a:outerShdw>
          </a:effectLst>
        </p:spPr>
      </p:pic>
      <p:pic>
        <p:nvPicPr>
          <p:cNvPr id="37" name="Picture 36" descr="Capture d’écran d’un message qui s’affiche à l’écran d’un téléphone">
            <a:extLst>
              <a:ext uri="{FF2B5EF4-FFF2-40B4-BE49-F238E27FC236}">
                <a16:creationId xmlns:a16="http://schemas.microsoft.com/office/drawing/2014/main" id="{5E4AD599-0F14-8642-9D0E-5975112E343E}"/>
              </a:ext>
            </a:extLst>
          </p:cNvPr>
          <p:cNvPicPr>
            <a:picLocks noChangeAspect="1"/>
          </p:cNvPicPr>
          <p:nvPr/>
        </p:nvPicPr>
        <p:blipFill>
          <a:blip r:embed="rId5"/>
          <a:stretch>
            <a:fillRect/>
          </a:stretch>
        </p:blipFill>
        <p:spPr>
          <a:xfrm>
            <a:off x="10107080" y="1664125"/>
            <a:ext cx="1828420" cy="3859998"/>
          </a:xfrm>
          <a:prstGeom prst="rect">
            <a:avLst/>
          </a:prstGeom>
          <a:ln>
            <a:noFill/>
          </a:ln>
          <a:effectLst>
            <a:outerShdw blurRad="292100" dist="139700" dir="2700000" algn="tl" rotWithShape="0">
              <a:srgbClr val="333333">
                <a:alpha val="65000"/>
              </a:srgbClr>
            </a:outerShdw>
          </a:effectLst>
        </p:spPr>
      </p:pic>
      <p:pic>
        <p:nvPicPr>
          <p:cNvPr id="41" name="Picture 40" descr="Capture d’écran d’un message qui s’affiche à l’écran d’un téléphone">
            <a:extLst>
              <a:ext uri="{FF2B5EF4-FFF2-40B4-BE49-F238E27FC236}">
                <a16:creationId xmlns:a16="http://schemas.microsoft.com/office/drawing/2014/main" id="{3434E11B-EC16-B6C7-8E28-BAB24C6E0A2B}"/>
              </a:ext>
            </a:extLst>
          </p:cNvPr>
          <p:cNvPicPr>
            <a:picLocks noChangeAspect="1"/>
          </p:cNvPicPr>
          <p:nvPr/>
        </p:nvPicPr>
        <p:blipFill>
          <a:blip r:embed="rId6"/>
          <a:stretch>
            <a:fillRect/>
          </a:stretch>
        </p:blipFill>
        <p:spPr>
          <a:xfrm>
            <a:off x="2113368" y="1664125"/>
            <a:ext cx="1828421" cy="3860000"/>
          </a:xfrm>
          <a:prstGeom prst="rect">
            <a:avLst/>
          </a:prstGeom>
          <a:ln>
            <a:noFill/>
          </a:ln>
          <a:effectLst>
            <a:outerShdw blurRad="292100" dist="139700" dir="2700000" algn="tl" rotWithShape="0">
              <a:srgbClr val="333333">
                <a:alpha val="65000"/>
              </a:srgbClr>
            </a:outerShdw>
          </a:effectLst>
        </p:spPr>
      </p:pic>
      <p:pic>
        <p:nvPicPr>
          <p:cNvPr id="4" name="Picture 3" descr="Capture d’écran d’un message qui s’affiche à l’écran d’un téléphone">
            <a:extLst>
              <a:ext uri="{FF2B5EF4-FFF2-40B4-BE49-F238E27FC236}">
                <a16:creationId xmlns:a16="http://schemas.microsoft.com/office/drawing/2014/main" id="{5BD06E45-800C-ADB9-E888-9E611FF370F7}"/>
              </a:ext>
            </a:extLst>
          </p:cNvPr>
          <p:cNvPicPr>
            <a:picLocks noChangeAspect="1"/>
          </p:cNvPicPr>
          <p:nvPr/>
        </p:nvPicPr>
        <p:blipFill>
          <a:blip r:embed="rId7"/>
          <a:stretch>
            <a:fillRect/>
          </a:stretch>
        </p:blipFill>
        <p:spPr>
          <a:xfrm>
            <a:off x="4108458" y="1664125"/>
            <a:ext cx="1828421" cy="3860000"/>
          </a:xfrm>
          <a:prstGeom prst="rect">
            <a:avLst/>
          </a:prstGeom>
          <a:ln>
            <a:noFill/>
          </a:ln>
          <a:effectLst>
            <a:outerShdw blurRad="292100" dist="139700" dir="2700000" algn="tl" rotWithShape="0">
              <a:srgbClr val="333333">
                <a:alpha val="65000"/>
              </a:srgbClr>
            </a:outerShdw>
          </a:effectLst>
        </p:spPr>
      </p:pic>
      <p:pic>
        <p:nvPicPr>
          <p:cNvPr id="43" name="Picture 42" descr="Interface utilisateur graphique, texte, application, courriel">
            <a:extLst>
              <a:ext uri="{FF2B5EF4-FFF2-40B4-BE49-F238E27FC236}">
                <a16:creationId xmlns:a16="http://schemas.microsoft.com/office/drawing/2014/main" id="{9F4051C2-921F-6EC2-CA3B-DC062DE9604F}"/>
              </a:ext>
            </a:extLst>
          </p:cNvPr>
          <p:cNvPicPr>
            <a:picLocks noChangeAspect="1"/>
          </p:cNvPicPr>
          <p:nvPr/>
        </p:nvPicPr>
        <p:blipFill>
          <a:blip r:embed="rId8"/>
          <a:stretch>
            <a:fillRect/>
          </a:stretch>
        </p:blipFill>
        <p:spPr>
          <a:xfrm>
            <a:off x="193093" y="1664125"/>
            <a:ext cx="1800000" cy="386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73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8">
            <a:extLst>
              <a:ext uri="{FF2B5EF4-FFF2-40B4-BE49-F238E27FC236}">
                <a16:creationId xmlns:a16="http://schemas.microsoft.com/office/drawing/2014/main" id="{2D15535B-F0DA-44B3-B0A2-6314BEF34F99}"/>
              </a:ext>
            </a:extLst>
          </p:cNvPr>
          <p:cNvPicPr>
            <a:picLocks noChangeAspect="1"/>
          </p:cNvPicPr>
          <p:nvPr/>
        </p:nvPicPr>
        <p:blipFill rotWithShape="1">
          <a:blip r:embed="rId3"/>
          <a:srcRect l="97" r="1" b="1"/>
          <a:stretch/>
        </p:blipFill>
        <p:spPr>
          <a:xfrm>
            <a:off x="20" y="10"/>
            <a:ext cx="12191980" cy="6254486"/>
          </a:xfrm>
          <a:prstGeom prst="rect">
            <a:avLst/>
          </a:prstGeom>
          <a:noFill/>
        </p:spPr>
      </p:pic>
      <p:sp>
        <p:nvSpPr>
          <p:cNvPr id="5" name="Title 4">
            <a:extLst>
              <a:ext uri="{FF2B5EF4-FFF2-40B4-BE49-F238E27FC236}">
                <a16:creationId xmlns:a16="http://schemas.microsoft.com/office/drawing/2014/main" id="{1C5D68D7-0A7D-0C43-9A12-60A80FFD2063}"/>
              </a:ext>
            </a:extLst>
          </p:cNvPr>
          <p:cNvSpPr>
            <a:spLocks noGrp="1"/>
          </p:cNvSpPr>
          <p:nvPr>
            <p:ph type="ctrTitle"/>
          </p:nvPr>
        </p:nvSpPr>
        <p:spPr>
          <a:xfrm>
            <a:off x="1755647" y="1374775"/>
            <a:ext cx="4064000" cy="4064000"/>
          </a:xfrm>
        </p:spPr>
        <p:txBody>
          <a:bodyPr anchor="b">
            <a:normAutofit/>
          </a:bodyPr>
          <a:lstStyle/>
          <a:p>
            <a:r>
              <a:rPr lang="fr-CA" sz="3200" b="1" i="0" u="none" strike="noStrike" baseline="0">
                <a:solidFill>
                  <a:schemeClr val="tx2"/>
                </a:solidFill>
                <a:latin typeface="Arial" panose="020B0604020202020204" pitchFamily="34" charset="0"/>
              </a:rPr>
              <a:t>Ressources pour le mieux-être</a:t>
            </a:r>
          </a:p>
        </p:txBody>
      </p:sp>
      <p:pic>
        <p:nvPicPr>
          <p:cNvPr id="2" name="Picture 1" descr="Texte en rouge sur un fond noir  Description générée automatiquement">
            <a:extLst>
              <a:ext uri="{FF2B5EF4-FFF2-40B4-BE49-F238E27FC236}">
                <a16:creationId xmlns:a16="http://schemas.microsoft.com/office/drawing/2014/main" id="{C6EEBE0B-A66F-B538-941D-93091A119D5B}"/>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9735820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A9B115-AFD9-C940-A8CC-738475F19642}"/>
              </a:ext>
            </a:extLst>
          </p:cNvPr>
          <p:cNvSpPr>
            <a:spLocks noGrp="1"/>
          </p:cNvSpPr>
          <p:nvPr>
            <p:ph type="title"/>
          </p:nvPr>
        </p:nvSpPr>
        <p:spPr/>
        <p:txBody>
          <a:bodyPr/>
          <a:lstStyle/>
          <a:p>
            <a:r>
              <a:rPr lang="fr-CA"/>
              <a:t>Mon réseau santé</a:t>
            </a:r>
          </a:p>
        </p:txBody>
      </p:sp>
      <p:sp>
        <p:nvSpPr>
          <p:cNvPr id="7" name="Slide Number Placeholder 6">
            <a:extLst>
              <a:ext uri="{FF2B5EF4-FFF2-40B4-BE49-F238E27FC236}">
                <a16:creationId xmlns:a16="http://schemas.microsoft.com/office/drawing/2014/main" id="{E0146731-C0D9-6044-A56D-B9C1D01222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D822F-ED39-4FC2-B5B5-D2EAB6238DC3}" type="slidenum">
              <a:rPr kumimoji="0" lang="en-US" sz="900" b="0" i="0" u="none" strike="noStrike" kern="1200" cap="none" spc="0" normalizeH="0" baseline="0" noProof="0" smtClean="0">
                <a:ln>
                  <a:noFill/>
                </a:ln>
                <a:solidFill>
                  <a:srgbClr val="515349">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515349">
                  <a:tint val="75000"/>
                </a:srgbClr>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C1D9B37-29D0-4C4E-8B56-8B4017A6B67C}"/>
              </a:ext>
            </a:extLst>
          </p:cNvPr>
          <p:cNvGrpSpPr/>
          <p:nvPr/>
        </p:nvGrpSpPr>
        <p:grpSpPr>
          <a:xfrm>
            <a:off x="211318" y="1495455"/>
            <a:ext cx="7246354" cy="4248472"/>
            <a:chOff x="1847528" y="1052736"/>
            <a:chExt cx="8424936" cy="4939464"/>
          </a:xfrm>
        </p:grpSpPr>
        <p:pic>
          <p:nvPicPr>
            <p:cNvPr id="4" name="Picture 3" descr="Capture d’écran d’une publication dans les médias sociaux  Description générée automatiquement">
              <a:extLst>
                <a:ext uri="{FF2B5EF4-FFF2-40B4-BE49-F238E27FC236}">
                  <a16:creationId xmlns:a16="http://schemas.microsoft.com/office/drawing/2014/main" id="{8F35DAD5-BC9C-6944-A9E8-515EB5B7FC8E}"/>
                </a:ext>
              </a:extLst>
            </p:cNvPr>
            <p:cNvPicPr>
              <a:picLocks noChangeAspect="1"/>
            </p:cNvPicPr>
            <p:nvPr/>
          </p:nvPicPr>
          <p:blipFill rotWithShape="1">
            <a:blip r:embed="rId3">
              <a:extLst>
                <a:ext uri="{28A0092B-C50C-407E-A947-70E740481C1C}">
                  <a14:useLocalDpi xmlns:a14="http://schemas.microsoft.com/office/drawing/2010/main" val="0"/>
                </a:ext>
              </a:extLst>
            </a:blip>
            <a:srcRect l="5242" r="3831"/>
            <a:stretch/>
          </p:blipFill>
          <p:spPr>
            <a:xfrm>
              <a:off x="2044127" y="1780200"/>
              <a:ext cx="8084321" cy="4212000"/>
            </a:xfrm>
            <a:prstGeom prst="rect">
              <a:avLst/>
            </a:prstGeom>
          </p:spPr>
        </p:pic>
        <p:pic>
          <p:nvPicPr>
            <p:cNvPr id="9" name="Picture 8" descr="Capture d’écran d’un téléphone cellulaire  Description générée automatiquement">
              <a:extLst>
                <a:ext uri="{FF2B5EF4-FFF2-40B4-BE49-F238E27FC236}">
                  <a16:creationId xmlns:a16="http://schemas.microsoft.com/office/drawing/2014/main" id="{1497EC33-E9F1-6B48-B658-491E7AB9F9A9}"/>
                </a:ext>
              </a:extLst>
            </p:cNvPr>
            <p:cNvPicPr>
              <a:picLocks/>
            </p:cNvPicPr>
            <p:nvPr/>
          </p:nvPicPr>
          <p:blipFill rotWithShape="1">
            <a:blip r:embed="rId4">
              <a:extLst>
                <a:ext uri="{28A0092B-C50C-407E-A947-70E740481C1C}">
                  <a14:useLocalDpi xmlns:a14="http://schemas.microsoft.com/office/drawing/2010/main" val="0"/>
                </a:ext>
              </a:extLst>
            </a:blip>
            <a:srcRect l="15154" t="15351" r="15744" b="12624"/>
            <a:stretch/>
          </p:blipFill>
          <p:spPr>
            <a:xfrm>
              <a:off x="1847528" y="1052736"/>
              <a:ext cx="8424936" cy="4939464"/>
            </a:xfrm>
            <a:prstGeom prst="rect">
              <a:avLst/>
            </a:prstGeom>
          </p:spPr>
        </p:pic>
        <p:sp>
          <p:nvSpPr>
            <p:cNvPr id="10" name="TextBox 9">
              <a:extLst>
                <a:ext uri="{FF2B5EF4-FFF2-40B4-BE49-F238E27FC236}">
                  <a16:creationId xmlns:a16="http://schemas.microsoft.com/office/drawing/2014/main" id="{5BC34BC5-1216-214C-B7F0-EB3FA7C30C83}"/>
                </a:ext>
              </a:extLst>
            </p:cNvPr>
            <p:cNvSpPr txBox="1"/>
            <p:nvPr/>
          </p:nvSpPr>
          <p:spPr>
            <a:xfrm>
              <a:off x="4723076" y="1448651"/>
              <a:ext cx="2775004" cy="190833"/>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lIns="182880" tIns="36000" rIns="182880" bIns="182880"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1000" b="0" i="0" u="none" strike="noStrike" cap="none" normalizeH="0" baseline="0" noProof="0">
                  <a:ln>
                    <a:noFill/>
                  </a:ln>
                  <a:solidFill>
                    <a:srgbClr val="515349"/>
                  </a:solidFill>
                  <a:uLnTx/>
                  <a:uFillTx/>
                  <a:latin typeface="Arial" panose="020B0604020202020204"/>
                  <a:ea typeface="+mn-ea"/>
                  <a:cs typeface="+mn-cs"/>
                </a:rPr>
                <a:t>Mon réseau santé</a:t>
              </a:r>
            </a:p>
          </p:txBody>
        </p:sp>
      </p:grpSp>
      <p:sp>
        <p:nvSpPr>
          <p:cNvPr id="11" name="Text Placeholder 12">
            <a:extLst>
              <a:ext uri="{FF2B5EF4-FFF2-40B4-BE49-F238E27FC236}">
                <a16:creationId xmlns:a16="http://schemas.microsoft.com/office/drawing/2014/main" id="{BEE3B5E7-3A64-4060-8B40-CB1DFB41511A}"/>
              </a:ext>
            </a:extLst>
          </p:cNvPr>
          <p:cNvSpPr txBox="1">
            <a:spLocks/>
          </p:cNvSpPr>
          <p:nvPr/>
        </p:nvSpPr>
        <p:spPr>
          <a:xfrm>
            <a:off x="7697266" y="2609528"/>
            <a:ext cx="4176464" cy="4248472"/>
          </a:xfrm>
          <a:prstGeom prst="rect">
            <a:avLst/>
          </a:prstGeom>
        </p:spPr>
        <p:txBody>
          <a:bodyPr vert="horz" lIns="0" tIns="0" rIns="0" bIns="0" rtlCol="0" anchor="t">
            <a:norm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fr-CA" sz="1800"/>
              <a:t>Offre élargie adaptée aux appareils mobiles </a:t>
            </a:r>
          </a:p>
          <a:p>
            <a:pPr>
              <a:spcBef>
                <a:spcPts val="600"/>
              </a:spcBef>
            </a:pPr>
            <a:r>
              <a:rPr lang="fr-CA" sz="1800"/>
              <a:t>Évaluations de l’état de santé</a:t>
            </a:r>
          </a:p>
          <a:p>
            <a:pPr>
              <a:spcBef>
                <a:spcPts val="600"/>
              </a:spcBef>
            </a:pPr>
            <a:r>
              <a:rPr lang="fr-CA" sz="1800"/>
              <a:t>Conseiller santé numérique</a:t>
            </a:r>
          </a:p>
          <a:p>
            <a:pPr>
              <a:spcBef>
                <a:spcPts val="600"/>
              </a:spcBef>
            </a:pPr>
            <a:r>
              <a:rPr lang="fr-CA" sz="1800"/>
              <a:t>Défis d’équipe et défis individuels</a:t>
            </a:r>
          </a:p>
          <a:p>
            <a:pPr>
              <a:spcBef>
                <a:spcPts val="600"/>
              </a:spcBef>
            </a:pPr>
            <a:r>
              <a:rPr lang="fr-CA" sz="1800"/>
              <a:t>Compatible avec les meilleures applications de mise en forme</a:t>
            </a:r>
          </a:p>
          <a:p>
            <a:pPr>
              <a:spcBef>
                <a:spcPts val="600"/>
              </a:spcBef>
              <a:buClr>
                <a:schemeClr val="tx1"/>
              </a:buClr>
            </a:pPr>
            <a:endParaRPr lang="en-CA" altLang="en-US">
              <a:cs typeface="Arial"/>
            </a:endParaRPr>
          </a:p>
          <a:p>
            <a:pPr marL="0" indent="0">
              <a:spcBef>
                <a:spcPts val="600"/>
              </a:spcBef>
              <a:buClr>
                <a:schemeClr val="tx1"/>
              </a:buClr>
              <a:buFont typeface="Arial" panose="020B0604020202020204" pitchFamily="34" charset="0"/>
              <a:buNone/>
            </a:pPr>
            <a:endParaRPr lang="en-CA" altLang="en-US">
              <a:cs typeface="Arial"/>
            </a:endParaRPr>
          </a:p>
          <a:p>
            <a:pPr marL="0" indent="0">
              <a:spcBef>
                <a:spcPts val="600"/>
              </a:spcBef>
              <a:buClr>
                <a:schemeClr val="tx1"/>
              </a:buClr>
              <a:buFont typeface="Arial" panose="020B0604020202020204" pitchFamily="34" charset="0"/>
              <a:buNone/>
            </a:pPr>
            <a:endParaRPr lang="en-CA" altLang="en-US">
              <a:cs typeface="Arial"/>
            </a:endParaRPr>
          </a:p>
          <a:p>
            <a:pPr marL="0" indent="0">
              <a:spcBef>
                <a:spcPts val="600"/>
              </a:spcBef>
              <a:buClr>
                <a:schemeClr val="tx1"/>
              </a:buClr>
              <a:buFont typeface="Arial" panose="020B0604020202020204" pitchFamily="34" charset="0"/>
              <a:buNone/>
            </a:pPr>
            <a:endParaRPr lang="en-CA" altLang="en-US">
              <a:cs typeface="Arial"/>
            </a:endParaRPr>
          </a:p>
          <a:p>
            <a:pPr marL="0" indent="0">
              <a:spcBef>
                <a:spcPts val="600"/>
              </a:spcBef>
              <a:buClr>
                <a:schemeClr val="tx1"/>
              </a:buClr>
              <a:buFont typeface="Arial" panose="020B0604020202020204" pitchFamily="34" charset="0"/>
              <a:buNone/>
            </a:pPr>
            <a:endParaRPr lang="en-CA" altLang="en-US">
              <a:cs typeface="Arial"/>
            </a:endParaRPr>
          </a:p>
          <a:p>
            <a:pPr marL="0" indent="0">
              <a:buFont typeface="Arial" panose="020B0604020202020204" pitchFamily="34" charset="0"/>
              <a:buNone/>
            </a:pPr>
            <a:endParaRPr lang="en-US"/>
          </a:p>
        </p:txBody>
      </p:sp>
      <p:pic>
        <p:nvPicPr>
          <p:cNvPr id="3" name="Picture 2" descr="Texte en rouge sur un fond noir  Description générée automatiquement">
            <a:extLst>
              <a:ext uri="{FF2B5EF4-FFF2-40B4-BE49-F238E27FC236}">
                <a16:creationId xmlns:a16="http://schemas.microsoft.com/office/drawing/2014/main" id="{DE33B696-D567-D52D-6381-8B378B025364}"/>
              </a:ext>
            </a:extLst>
          </p:cNvPr>
          <p:cNvPicPr>
            <a:picLocks noChangeAspect="1"/>
          </p:cNvPicPr>
          <p:nvPr/>
        </p:nvPicPr>
        <p:blipFill>
          <a:blip r:embed="rId5"/>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3634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96AB83-D86B-2F4A-82BF-8962683B3024}"/>
              </a:ext>
            </a:extLst>
          </p:cNvPr>
          <p:cNvSpPr>
            <a:spLocks noGrp="1"/>
          </p:cNvSpPr>
          <p:nvPr>
            <p:ph type="title"/>
          </p:nvPr>
        </p:nvSpPr>
        <p:spPr/>
        <p:txBody>
          <a:bodyPr/>
          <a:lstStyle/>
          <a:p>
            <a:r>
              <a:rPr lang="fr-CA"/>
              <a:t>Bibliothèque de santé</a:t>
            </a:r>
          </a:p>
        </p:txBody>
      </p:sp>
      <p:sp>
        <p:nvSpPr>
          <p:cNvPr id="3" name="Date Placeholder 2">
            <a:extLst>
              <a:ext uri="{FF2B5EF4-FFF2-40B4-BE49-F238E27FC236}">
                <a16:creationId xmlns:a16="http://schemas.microsoft.com/office/drawing/2014/main" id="{5F1CE135-9921-404E-B81F-C2E49A477E58}"/>
              </a:ext>
            </a:extLst>
          </p:cNvPr>
          <p:cNvSpPr>
            <a:spLocks noGrp="1"/>
          </p:cNvSpPr>
          <p:nvPr>
            <p:ph type="dt" sz="half" idx="10"/>
          </p:nvPr>
        </p:nvSpPr>
        <p:spPr/>
        <p:txBody>
          <a:bodyPr/>
          <a:lstStyle/>
          <a:p>
            <a:endParaRPr lang="en-US"/>
          </a:p>
        </p:txBody>
      </p:sp>
      <p:sp>
        <p:nvSpPr>
          <p:cNvPr id="2" name="Slide Number Placeholder 1">
            <a:extLst>
              <a:ext uri="{FF2B5EF4-FFF2-40B4-BE49-F238E27FC236}">
                <a16:creationId xmlns:a16="http://schemas.microsoft.com/office/drawing/2014/main" id="{CE3665BB-C8CA-2847-8087-87428CDD476F}"/>
              </a:ext>
            </a:extLst>
          </p:cNvPr>
          <p:cNvSpPr>
            <a:spLocks noGrp="1"/>
          </p:cNvSpPr>
          <p:nvPr>
            <p:ph type="sldNum" sz="quarter" idx="12"/>
          </p:nvPr>
        </p:nvSpPr>
        <p:spPr/>
        <p:txBody>
          <a:bodyPr/>
          <a:lstStyle/>
          <a:p>
            <a:pPr lvl="0"/>
            <a:fld id="{3CBD822F-ED39-4FC2-B5B5-D2EAB6238DC3}" type="slidenum">
              <a:rPr lang="en-US" noProof="0" smtClean="0"/>
              <a:pPr lvl="0"/>
              <a:t>28</a:t>
            </a:fld>
            <a:endParaRPr lang="en-US" noProof="0"/>
          </a:p>
        </p:txBody>
      </p:sp>
      <p:pic>
        <p:nvPicPr>
          <p:cNvPr id="9" name="Picture 8">
            <a:extLst>
              <a:ext uri="{FF2B5EF4-FFF2-40B4-BE49-F238E27FC236}">
                <a16:creationId xmlns:a16="http://schemas.microsoft.com/office/drawing/2014/main" id="{9E9767AF-3B56-40DE-9637-51D0076A34DC}"/>
              </a:ext>
            </a:extLst>
          </p:cNvPr>
          <p:cNvPicPr/>
          <p:nvPr/>
        </p:nvPicPr>
        <p:blipFill>
          <a:blip r:embed="rId3"/>
          <a:stretch>
            <a:fillRect/>
          </a:stretch>
        </p:blipFill>
        <p:spPr>
          <a:xfrm>
            <a:off x="3078747" y="1690183"/>
            <a:ext cx="5833483" cy="4498983"/>
          </a:xfrm>
          <a:prstGeom prst="rect">
            <a:avLst/>
          </a:prstGeom>
        </p:spPr>
      </p:pic>
      <p:pic>
        <p:nvPicPr>
          <p:cNvPr id="6" name="Picture 5" descr="Capture d’écran d’un téléphone cellulaire  Description automatically generated">
            <a:hlinkClick r:id="rId4"/>
            <a:extLst>
              <a:ext uri="{FF2B5EF4-FFF2-40B4-BE49-F238E27FC236}">
                <a16:creationId xmlns:a16="http://schemas.microsoft.com/office/drawing/2014/main" id="{B3DE1911-F8DB-E545-8AA7-519801CCBD94}"/>
              </a:ext>
            </a:extLst>
          </p:cNvPr>
          <p:cNvPicPr>
            <a:picLocks/>
          </p:cNvPicPr>
          <p:nvPr/>
        </p:nvPicPr>
        <p:blipFill rotWithShape="1">
          <a:blip r:embed="rId5" cstate="screen">
            <a:extLst>
              <a:ext uri="{28A0092B-C50C-407E-A947-70E740481C1C}">
                <a14:useLocalDpi xmlns:a14="http://schemas.microsoft.com/office/drawing/2010/main"/>
              </a:ext>
            </a:extLst>
          </a:blip>
          <a:srcRect l="13362" t="17459" r="11034" b="9744"/>
          <a:stretch/>
        </p:blipFill>
        <p:spPr>
          <a:xfrm>
            <a:off x="1485689" y="1196752"/>
            <a:ext cx="9217573" cy="4992414"/>
          </a:xfrm>
          <a:prstGeom prst="rect">
            <a:avLst/>
          </a:prstGeom>
        </p:spPr>
      </p:pic>
      <p:sp>
        <p:nvSpPr>
          <p:cNvPr id="8" name="Web browser adress">
            <a:extLst>
              <a:ext uri="{FF2B5EF4-FFF2-40B4-BE49-F238E27FC236}">
                <a16:creationId xmlns:a16="http://schemas.microsoft.com/office/drawing/2014/main" id="{C498552B-79ED-1B41-8866-8FA03DE13D8B}"/>
              </a:ext>
            </a:extLst>
          </p:cNvPr>
          <p:cNvSpPr txBox="1"/>
          <p:nvPr/>
        </p:nvSpPr>
        <p:spPr>
          <a:xfrm>
            <a:off x="4770374" y="1434663"/>
            <a:ext cx="2576357" cy="234714"/>
          </a:xfrm>
          <a:prstGeom prst="rect">
            <a:avLst/>
          </a:prstGeom>
          <a:noFill/>
          <a:ln>
            <a:noFill/>
          </a:ln>
        </p:spPr>
        <p:style>
          <a:lnRef idx="3">
            <a:schemeClr val="lt1"/>
          </a:lnRef>
          <a:fillRef idx="1">
            <a:schemeClr val="accent2"/>
          </a:fillRef>
          <a:effectRef idx="1">
            <a:schemeClr val="accent2"/>
          </a:effectRef>
          <a:fontRef idx="minor">
            <a:schemeClr val="lt1"/>
          </a:fontRef>
        </p:style>
        <p:txBody>
          <a:bodyPr wrap="none" lIns="182880" tIns="36000" rIns="182880" bIns="182880" rtlCol="0" anchor="t" anchorCtr="0">
            <a:noAutofit/>
          </a:bodyPr>
          <a:lstStyle/>
          <a:p>
            <a:pPr algn="ctr"/>
            <a:r>
              <a:rPr lang="fr-CA" sz="1000">
                <a:solidFill>
                  <a:schemeClr val="tx1"/>
                </a:solidFill>
                <a:ea typeface="+mn-lt"/>
                <a:cs typeface="+mn-lt"/>
                <a:hlinkClick r:id="rId4">
                  <a:extLst>
                    <a:ext uri="{A12FA001-AC4F-418D-AE19-62706E023703}">
                      <ahyp:hlinkClr xmlns:ahyp="http://schemas.microsoft.com/office/drawing/2018/hyperlinkcolor" val="tx"/>
                    </a:ext>
                  </a:extLst>
                </a:hlinkClick>
              </a:rPr>
              <a:t>www.macanadavieautravail.com</a:t>
            </a:r>
          </a:p>
        </p:txBody>
      </p:sp>
      <p:pic>
        <p:nvPicPr>
          <p:cNvPr id="4" name="Picture 3" descr="Texte en rouge sur un fond noir  Description générée automatiquement">
            <a:extLst>
              <a:ext uri="{FF2B5EF4-FFF2-40B4-BE49-F238E27FC236}">
                <a16:creationId xmlns:a16="http://schemas.microsoft.com/office/drawing/2014/main" id="{D21630E3-D9D8-F6A7-076C-C03A1EE372C9}"/>
              </a:ext>
            </a:extLst>
          </p:cNvPr>
          <p:cNvPicPr>
            <a:picLocks noChangeAspect="1"/>
          </p:cNvPicPr>
          <p:nvPr/>
        </p:nvPicPr>
        <p:blipFill>
          <a:blip r:embed="rId6"/>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1485996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1CFB2-D97E-4A4D-92B2-3CAB1F532CC1}"/>
              </a:ext>
            </a:extLst>
          </p:cNvPr>
          <p:cNvSpPr>
            <a:spLocks noGrp="1"/>
          </p:cNvSpPr>
          <p:nvPr>
            <p:ph type="title"/>
          </p:nvPr>
        </p:nvSpPr>
        <p:spPr/>
        <p:txBody>
          <a:bodyPr>
            <a:normAutofit/>
          </a:bodyPr>
          <a:lstStyle/>
          <a:p>
            <a:r>
              <a:rPr lang="fr-CA"/>
              <a:t>Stratégies en milieu de travail sur la santé mentale</a:t>
            </a:r>
          </a:p>
        </p:txBody>
      </p:sp>
      <p:pic>
        <p:nvPicPr>
          <p:cNvPr id="12" name="Picture Placeholder 11" descr="Image comprenant une main, du vert, du texte et le sol">
            <a:extLst>
              <a:ext uri="{FF2B5EF4-FFF2-40B4-BE49-F238E27FC236}">
                <a16:creationId xmlns:a16="http://schemas.microsoft.com/office/drawing/2014/main" id="{7A09D8EA-FDB1-3F4E-923A-9A3844FF9E5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90542" y="1427448"/>
            <a:ext cx="4547616" cy="4547616"/>
          </a:xfrm>
        </p:spPr>
      </p:pic>
      <p:sp>
        <p:nvSpPr>
          <p:cNvPr id="8" name="Text Placeholder 7">
            <a:extLst>
              <a:ext uri="{FF2B5EF4-FFF2-40B4-BE49-F238E27FC236}">
                <a16:creationId xmlns:a16="http://schemas.microsoft.com/office/drawing/2014/main" id="{FC09D415-412F-0C4F-A045-1F77E025D332}"/>
              </a:ext>
            </a:extLst>
          </p:cNvPr>
          <p:cNvSpPr>
            <a:spLocks noGrp="1"/>
          </p:cNvSpPr>
          <p:nvPr>
            <p:ph sz="half" idx="2"/>
          </p:nvPr>
        </p:nvSpPr>
        <p:spPr>
          <a:xfrm>
            <a:off x="384048" y="1298448"/>
            <a:ext cx="5025567" cy="4805172"/>
          </a:xfrm>
        </p:spPr>
        <p:txBody>
          <a:bodyPr/>
          <a:lstStyle/>
          <a:p>
            <a:r>
              <a:rPr lang="fr-CA"/>
              <a:t>Pour les participants, les collègues et les leaders</a:t>
            </a:r>
          </a:p>
          <a:p>
            <a:r>
              <a:rPr lang="fr-CA"/>
              <a:t>Outils et ressources pour promouvoir la santé mentale</a:t>
            </a:r>
          </a:p>
          <a:p>
            <a:r>
              <a:rPr lang="fr-CA"/>
              <a:t>À la disposition de tous les Canadiens</a:t>
            </a:r>
          </a:p>
          <a:p>
            <a:pPr marL="0" indent="0">
              <a:buNone/>
            </a:pPr>
            <a:endParaRPr lang="en-US"/>
          </a:p>
        </p:txBody>
      </p:sp>
      <p:pic>
        <p:nvPicPr>
          <p:cNvPr id="5" name="Picture 4">
            <a:extLst>
              <a:ext uri="{FF2B5EF4-FFF2-40B4-BE49-F238E27FC236}">
                <a16:creationId xmlns:a16="http://schemas.microsoft.com/office/drawing/2014/main" id="{C4056750-8E52-49CA-ACCD-DBAA9590DE6E}"/>
              </a:ext>
            </a:extLst>
          </p:cNvPr>
          <p:cNvPicPr>
            <a:picLocks noChangeAspect="1"/>
          </p:cNvPicPr>
          <p:nvPr/>
        </p:nvPicPr>
        <p:blipFill>
          <a:blip r:embed="rId4"/>
          <a:stretch>
            <a:fillRect/>
          </a:stretch>
        </p:blipFill>
        <p:spPr>
          <a:xfrm>
            <a:off x="1581731" y="3850621"/>
            <a:ext cx="2101958" cy="711237"/>
          </a:xfrm>
          <a:prstGeom prst="rect">
            <a:avLst/>
          </a:prstGeom>
        </p:spPr>
      </p:pic>
      <p:pic>
        <p:nvPicPr>
          <p:cNvPr id="6" name="Picture 5">
            <a:extLst>
              <a:ext uri="{FF2B5EF4-FFF2-40B4-BE49-F238E27FC236}">
                <a16:creationId xmlns:a16="http://schemas.microsoft.com/office/drawing/2014/main" id="{9B820421-4907-4CBD-B740-2DB5472F3924}"/>
              </a:ext>
            </a:extLst>
          </p:cNvPr>
          <p:cNvPicPr>
            <a:picLocks noChangeAspect="1"/>
          </p:cNvPicPr>
          <p:nvPr/>
        </p:nvPicPr>
        <p:blipFill>
          <a:blip r:embed="rId5"/>
          <a:stretch>
            <a:fillRect/>
          </a:stretch>
        </p:blipFill>
        <p:spPr>
          <a:xfrm>
            <a:off x="4018852" y="4768034"/>
            <a:ext cx="1303412" cy="1265904"/>
          </a:xfrm>
          <a:prstGeom prst="rect">
            <a:avLst/>
          </a:prstGeom>
        </p:spPr>
      </p:pic>
      <p:pic>
        <p:nvPicPr>
          <p:cNvPr id="7" name="Picture 6">
            <a:extLst>
              <a:ext uri="{FF2B5EF4-FFF2-40B4-BE49-F238E27FC236}">
                <a16:creationId xmlns:a16="http://schemas.microsoft.com/office/drawing/2014/main" id="{A773636D-5F8D-4664-AE40-64EBAA7EE751}"/>
              </a:ext>
            </a:extLst>
          </p:cNvPr>
          <p:cNvPicPr>
            <a:picLocks noChangeAspect="1"/>
          </p:cNvPicPr>
          <p:nvPr/>
        </p:nvPicPr>
        <p:blipFill>
          <a:blip r:embed="rId6"/>
          <a:stretch>
            <a:fillRect/>
          </a:stretch>
        </p:blipFill>
        <p:spPr>
          <a:xfrm>
            <a:off x="384048" y="4867512"/>
            <a:ext cx="3105583" cy="106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Texte en rouge sur un fond noir  Description générée automatiquement">
            <a:extLst>
              <a:ext uri="{FF2B5EF4-FFF2-40B4-BE49-F238E27FC236}">
                <a16:creationId xmlns:a16="http://schemas.microsoft.com/office/drawing/2014/main" id="{41644C65-3554-C0BD-9803-3514D00BC267}"/>
              </a:ext>
            </a:extLst>
          </p:cNvPr>
          <p:cNvPicPr>
            <a:picLocks noChangeAspect="1"/>
          </p:cNvPicPr>
          <p:nvPr/>
        </p:nvPicPr>
        <p:blipFill>
          <a:blip r:embed="rId7"/>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731038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EAF0636-E514-1540-8F06-6FD906216F7F}"/>
              </a:ext>
            </a:extLst>
          </p:cNvPr>
          <p:cNvSpPr>
            <a:spLocks noGrp="1"/>
          </p:cNvSpPr>
          <p:nvPr>
            <p:ph type="ctrTitle"/>
          </p:nvPr>
        </p:nvSpPr>
        <p:spPr>
          <a:xfrm>
            <a:off x="5842000" y="1054163"/>
            <a:ext cx="5586884" cy="857250"/>
          </a:xfrm>
        </p:spPr>
        <p:txBody>
          <a:bodyPr>
            <a:normAutofit fontScale="90000"/>
          </a:bodyPr>
          <a:lstStyle/>
          <a:p>
            <a:pPr marL="0" indent="0">
              <a:spcBef>
                <a:spcPts val="0"/>
              </a:spcBef>
              <a:spcAft>
                <a:spcPts val="600"/>
              </a:spcAft>
              <a:buNone/>
            </a:pPr>
            <a:r>
              <a:rPr lang="fr-CA" dirty="0"/>
              <a:t>Bienvenue à la Canada Vie, </a:t>
            </a:r>
            <a:br>
              <a:rPr lang="fr-CA" dirty="0"/>
            </a:br>
            <a:r>
              <a:rPr lang="fr-CA" dirty="0"/>
              <a:t>fournisseur de votre régime de garanties!</a:t>
            </a:r>
          </a:p>
        </p:txBody>
      </p:sp>
      <p:sp>
        <p:nvSpPr>
          <p:cNvPr id="9" name="Subtitle 8">
            <a:extLst>
              <a:ext uri="{FF2B5EF4-FFF2-40B4-BE49-F238E27FC236}">
                <a16:creationId xmlns:a16="http://schemas.microsoft.com/office/drawing/2014/main" id="{95FB9B0F-6C26-3242-939B-3E8160D89174}"/>
              </a:ext>
            </a:extLst>
          </p:cNvPr>
          <p:cNvSpPr>
            <a:spLocks noGrp="1"/>
          </p:cNvSpPr>
          <p:nvPr>
            <p:ph type="body" sz="quarter" idx="14"/>
          </p:nvPr>
        </p:nvSpPr>
        <p:spPr>
          <a:xfrm>
            <a:off x="5842000" y="2097941"/>
            <a:ext cx="5506685" cy="4116588"/>
          </a:xfrm>
        </p:spPr>
        <p:txBody>
          <a:bodyPr vert="horz" lIns="0" tIns="0" rIns="0" bIns="0" rtlCol="0" anchor="t">
            <a:normAutofit fontScale="70000" lnSpcReduction="20000"/>
          </a:bodyPr>
          <a:lstStyle/>
          <a:p>
            <a:pPr marL="0" indent="0">
              <a:spcBef>
                <a:spcPts val="0"/>
              </a:spcBef>
              <a:spcAft>
                <a:spcPts val="600"/>
              </a:spcAft>
              <a:buNone/>
            </a:pPr>
            <a:r>
              <a:rPr lang="fr-CA" dirty="0"/>
              <a:t>Renseignements importants pour notre nouvelle collaboration :</a:t>
            </a:r>
          </a:p>
          <a:p>
            <a:pPr marL="0" indent="0">
              <a:spcBef>
                <a:spcPts val="0"/>
              </a:spcBef>
              <a:spcAft>
                <a:spcPts val="600"/>
              </a:spcAft>
              <a:buNone/>
            </a:pPr>
            <a:endParaRPr lang="en-CA" sz="900" dirty="0"/>
          </a:p>
          <a:p>
            <a:pPr>
              <a:spcBef>
                <a:spcPts val="0"/>
              </a:spcBef>
              <a:spcAft>
                <a:spcPts val="600"/>
              </a:spcAft>
            </a:pPr>
            <a:r>
              <a:rPr lang="fr-CA" sz="1800" dirty="0"/>
              <a:t>Soumettez à la Sun Life, au plus tard le </a:t>
            </a:r>
            <a:r>
              <a:rPr lang="fr-CA" sz="1800" b="1" dirty="0"/>
              <a:t>30 septembre 2023</a:t>
            </a:r>
            <a:r>
              <a:rPr lang="fr-CA" sz="1800" dirty="0"/>
              <a:t>, les frais engagés avant le </a:t>
            </a:r>
            <a:r>
              <a:rPr lang="fr-CA" sz="1800" b="1" dirty="0"/>
              <a:t>1er octobre 2023 </a:t>
            </a:r>
            <a:r>
              <a:rPr lang="fr-CA" sz="1800" dirty="0"/>
              <a:t>sur son portail.  Sinon, vous devrez présenter un formulaire de demande de règlement papier au plus tard le </a:t>
            </a:r>
            <a:r>
              <a:rPr lang="fr-CA" sz="1800" b="1" dirty="0"/>
              <a:t>28 décembre 2023</a:t>
            </a:r>
            <a:r>
              <a:rPr lang="fr-CA" sz="1800" dirty="0"/>
              <a:t>.</a:t>
            </a:r>
          </a:p>
          <a:p>
            <a:pPr>
              <a:spcBef>
                <a:spcPts val="0"/>
              </a:spcBef>
              <a:spcAft>
                <a:spcPts val="600"/>
              </a:spcAft>
            </a:pPr>
            <a:r>
              <a:rPr lang="fr-CA" sz="1800" dirty="0"/>
              <a:t>Frais engagés le </a:t>
            </a:r>
            <a:r>
              <a:rPr lang="fr-CA" sz="1800" b="1" dirty="0"/>
              <a:t>1</a:t>
            </a:r>
            <a:r>
              <a:rPr lang="fr-CA" sz="1800" b="1" baseline="30000" dirty="0"/>
              <a:t>er</a:t>
            </a:r>
            <a:r>
              <a:rPr lang="fr-CA" sz="1800" b="1" dirty="0"/>
              <a:t> octobre 2023 </a:t>
            </a:r>
            <a:r>
              <a:rPr lang="fr-CA" sz="1800" dirty="0"/>
              <a:t>ou après cette date : soumettez-les à la Canada Vie, nous sommes heureux de vous aider.</a:t>
            </a:r>
          </a:p>
          <a:p>
            <a:pPr>
              <a:spcBef>
                <a:spcPts val="0"/>
              </a:spcBef>
              <a:spcAft>
                <a:spcPts val="600"/>
              </a:spcAft>
            </a:pPr>
            <a:r>
              <a:rPr lang="fr-CA" sz="1800" dirty="0">
                <a:cs typeface="Arial"/>
              </a:rPr>
              <a:t>Vous pouvez vous inscrire dans le site Ma Canada Vie au travail pour commencer à soumettre des demandes de règlement à compter du </a:t>
            </a:r>
            <a:r>
              <a:rPr lang="fr-CA" sz="1800" b="1" dirty="0">
                <a:cs typeface="Arial"/>
              </a:rPr>
              <a:t>6 octobre 2023</a:t>
            </a:r>
            <a:r>
              <a:rPr lang="fr-CA" sz="1800" dirty="0">
                <a:cs typeface="Arial"/>
              </a:rPr>
              <a:t>.</a:t>
            </a:r>
            <a:endParaRPr lang="fr-CA" sz="1800" dirty="0"/>
          </a:p>
          <a:p>
            <a:pPr>
              <a:spcBef>
                <a:spcPts val="0"/>
              </a:spcBef>
              <a:spcAft>
                <a:spcPts val="600"/>
              </a:spcAft>
            </a:pPr>
            <a:r>
              <a:rPr lang="fr-CA" sz="1800" dirty="0">
                <a:cs typeface="Arial"/>
              </a:rPr>
              <a:t>Tous les renseignements, y compris l’historique des demandes de règlement, les renseignements personnels et les personnes à charge, seront transférés à la Canada Vie.</a:t>
            </a:r>
          </a:p>
          <a:p>
            <a:pPr>
              <a:spcBef>
                <a:spcPts val="0"/>
              </a:spcBef>
              <a:spcAft>
                <a:spcPts val="600"/>
              </a:spcAft>
            </a:pPr>
            <a:r>
              <a:rPr lang="fr-CA" sz="1800" dirty="0">
                <a:cs typeface="Arial"/>
              </a:rPr>
              <a:t>Nous recommandons de désigner un nouveau bénéficiaire pour que ces renseignements soient à jour.</a:t>
            </a:r>
          </a:p>
          <a:p>
            <a:pPr>
              <a:spcBef>
                <a:spcPts val="0"/>
              </a:spcBef>
              <a:spcAft>
                <a:spcPts val="600"/>
              </a:spcAft>
            </a:pPr>
            <a:r>
              <a:rPr lang="fr-CA" sz="1800" dirty="0">
                <a:cs typeface="Arial"/>
              </a:rPr>
              <a:t>Pour voir les renseignements sur l’adhésion ou apporter des changements en cas d’événement marquant dans les 30 jours, utilisez </a:t>
            </a:r>
            <a:r>
              <a:rPr lang="fr-CA" sz="1800" b="1" dirty="0" err="1">
                <a:cs typeface="Arial"/>
              </a:rPr>
              <a:t>Workday</a:t>
            </a:r>
            <a:r>
              <a:rPr lang="fr-CA" sz="1800" b="1" dirty="0">
                <a:cs typeface="Arial"/>
              </a:rPr>
              <a:t> </a:t>
            </a:r>
            <a:r>
              <a:rPr lang="fr-CA" sz="1800" dirty="0">
                <a:cs typeface="Arial"/>
              </a:rPr>
              <a:t>de Michaels.</a:t>
            </a:r>
          </a:p>
          <a:p>
            <a:pPr>
              <a:spcBef>
                <a:spcPts val="0"/>
              </a:spcBef>
              <a:spcAft>
                <a:spcPts val="600"/>
              </a:spcAft>
            </a:pPr>
            <a:endParaRPr lang="en-CA" sz="1800" dirty="0">
              <a:cs typeface="Arial"/>
            </a:endParaRPr>
          </a:p>
          <a:p>
            <a:pPr>
              <a:spcBef>
                <a:spcPts val="0"/>
              </a:spcBef>
              <a:spcAft>
                <a:spcPts val="600"/>
              </a:spcAft>
            </a:pPr>
            <a:endParaRPr lang="en-CA" sz="1800" dirty="0">
              <a:cs typeface="Arial"/>
            </a:endParaRPr>
          </a:p>
          <a:p>
            <a:pPr>
              <a:spcBef>
                <a:spcPts val="0"/>
              </a:spcBef>
              <a:spcAft>
                <a:spcPts val="600"/>
              </a:spcAft>
            </a:pPr>
            <a:endParaRPr lang="en-CA" sz="1800" dirty="0">
              <a:cs typeface="Arial"/>
            </a:endParaRPr>
          </a:p>
          <a:p>
            <a:endParaRPr lang="en-US" dirty="0">
              <a:cs typeface="Arial" panose="020B0604020202020204"/>
            </a:endParaRPr>
          </a:p>
        </p:txBody>
      </p:sp>
      <p:sp>
        <p:nvSpPr>
          <p:cNvPr id="4" name="Date Placeholder 3">
            <a:extLst>
              <a:ext uri="{FF2B5EF4-FFF2-40B4-BE49-F238E27FC236}">
                <a16:creationId xmlns:a16="http://schemas.microsoft.com/office/drawing/2014/main" id="{BB181975-E71F-3F4D-903F-A61C4C5E1835}"/>
              </a:ext>
            </a:extLst>
          </p:cNvPr>
          <p:cNvSpPr>
            <a:spLocks noGrp="1"/>
          </p:cNvSpPr>
          <p:nvPr>
            <p:ph type="dt" sz="half"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4522FC-3A06-4A48-B567-CFA0CFB72F90}" type="datetime4">
              <a:rPr kumimoji="0" lang="en-CA" sz="900" b="0" i="0" u="none" strike="noStrike" kern="1200" cap="none" spc="0" normalizeH="0" baseline="0" noProof="0" smtClean="0">
                <a:ln>
                  <a:noFill/>
                </a:ln>
                <a:solidFill>
                  <a:srgbClr val="515349">
                    <a:tint val="75000"/>
                  </a:srgbClr>
                </a:solidFill>
                <a:effectLst/>
                <a:uLnTx/>
                <a:uFillTx/>
                <a:latin typeface="Arial" panose="020B0604020202020204"/>
                <a:ea typeface="+mn-ea"/>
                <a:cs typeface="+mn-cs"/>
              </a:rPr>
              <a:t>September 28, 2023</a:t>
            </a:fld>
            <a:endParaRPr kumimoji="0" lang="en-CA" sz="900" b="0" i="0" u="none" strike="noStrike" kern="1200" cap="none" spc="0" normalizeH="0" baseline="0" noProof="0">
              <a:ln>
                <a:noFill/>
              </a:ln>
              <a:solidFill>
                <a:srgbClr val="515349">
                  <a:tint val="75000"/>
                </a:srgbClr>
              </a:solidFill>
              <a:effectLst/>
              <a:uLnTx/>
              <a:uFillTx/>
              <a:latin typeface="Arial" panose="020B0604020202020204"/>
              <a:ea typeface="+mn-ea"/>
              <a:cs typeface="+mn-cs"/>
            </a:endParaRPr>
          </a:p>
        </p:txBody>
      </p:sp>
      <p:pic>
        <p:nvPicPr>
          <p:cNvPr id="10" name="Picture 5">
            <a:extLst>
              <a:ext uri="{FF2B5EF4-FFF2-40B4-BE49-F238E27FC236}">
                <a16:creationId xmlns:a16="http://schemas.microsoft.com/office/drawing/2014/main" id="{1127704A-6C5F-466F-BECD-70653726910D}"/>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13166" y="1154747"/>
            <a:ext cx="4473365" cy="454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B466A1CE-05F8-4F1D-9DAC-3A3E72070385}"/>
              </a:ext>
            </a:extLst>
          </p:cNvPr>
          <p:cNvSpPr>
            <a:spLocks noGrp="1"/>
          </p:cNvSpPr>
          <p:nvPr>
            <p:ph type="sldNum" sz="quarter" idx="18"/>
          </p:nvPr>
        </p:nvSpPr>
        <p:spPr/>
        <p:txBody>
          <a:bodyPr/>
          <a:lstStyle/>
          <a:p>
            <a:fld id="{D93589ED-D45B-4C44-8157-3A573AD40650}" type="slidenum">
              <a:rPr lang="en-US" smtClean="0"/>
              <a:t>3</a:t>
            </a:fld>
            <a:endParaRPr lang="en-US"/>
          </a:p>
        </p:txBody>
      </p:sp>
      <p:pic>
        <p:nvPicPr>
          <p:cNvPr id="2" name="Picture 1" descr="Texte en rouge sur un fond noir  Description générée automatiquement">
            <a:extLst>
              <a:ext uri="{FF2B5EF4-FFF2-40B4-BE49-F238E27FC236}">
                <a16:creationId xmlns:a16="http://schemas.microsoft.com/office/drawing/2014/main" id="{4436921E-2A93-FA67-EAD5-F8CD8DA29AE9}"/>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7291293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E6D524B-FD95-C343-9C84-02A62E915DB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2" name="Date Placeholder 1">
            <a:extLst>
              <a:ext uri="{FF2B5EF4-FFF2-40B4-BE49-F238E27FC236}">
                <a16:creationId xmlns:a16="http://schemas.microsoft.com/office/drawing/2014/main" id="{DF07C0D7-0481-DC42-A6DB-7A2D77F1D0BA}"/>
              </a:ext>
            </a:extLst>
          </p:cNvPr>
          <p:cNvSpPr>
            <a:spLocks noGrp="1"/>
          </p:cNvSpPr>
          <p:nvPr>
            <p:ph type="dt" sz="half" idx="16"/>
          </p:nvPr>
        </p:nvSpPr>
        <p:spPr/>
        <p:txBody>
          <a:bodyPr/>
          <a:lstStyle/>
          <a:p>
            <a:fld id="{9B5F800B-6D39-6E4A-9B2B-35558AF471E1}" type="datetime4">
              <a:rPr lang="en-CA" smtClean="0"/>
              <a:t>September 28, 2023</a:t>
            </a:fld>
            <a:endParaRPr lang="en-CA"/>
          </a:p>
        </p:txBody>
      </p:sp>
      <p:sp>
        <p:nvSpPr>
          <p:cNvPr id="8" name="Slide Number Placeholder 7">
            <a:extLst>
              <a:ext uri="{FF2B5EF4-FFF2-40B4-BE49-F238E27FC236}">
                <a16:creationId xmlns:a16="http://schemas.microsoft.com/office/drawing/2014/main" id="{263492B5-36B6-2E47-ABAF-B049E5CA68F4}"/>
              </a:ext>
            </a:extLst>
          </p:cNvPr>
          <p:cNvSpPr>
            <a:spLocks noGrp="1"/>
          </p:cNvSpPr>
          <p:nvPr>
            <p:ph type="sldNum" sz="quarter" idx="18"/>
          </p:nvPr>
        </p:nvSpPr>
        <p:spPr/>
        <p:txBody>
          <a:bodyPr/>
          <a:lstStyle/>
          <a:p>
            <a:fld id="{3CBD822F-ED39-4FC2-B5B5-D2EAB6238DC3}" type="slidenum">
              <a:rPr lang="en-US" smtClean="0"/>
              <a:pPr/>
              <a:t>30</a:t>
            </a:fld>
            <a:endParaRPr lang="en-US"/>
          </a:p>
        </p:txBody>
      </p:sp>
      <p:sp>
        <p:nvSpPr>
          <p:cNvPr id="6" name="Title 5">
            <a:extLst>
              <a:ext uri="{FF2B5EF4-FFF2-40B4-BE49-F238E27FC236}">
                <a16:creationId xmlns:a16="http://schemas.microsoft.com/office/drawing/2014/main" id="{90EBA148-F837-004D-9E72-03F1B13D72D6}"/>
              </a:ext>
            </a:extLst>
          </p:cNvPr>
          <p:cNvSpPr>
            <a:spLocks noGrp="1"/>
          </p:cNvSpPr>
          <p:nvPr>
            <p:ph type="ctrTitle"/>
          </p:nvPr>
        </p:nvSpPr>
        <p:spPr/>
        <p:txBody>
          <a:bodyPr>
            <a:normAutofit/>
          </a:bodyPr>
          <a:lstStyle/>
          <a:p>
            <a:r>
              <a:rPr lang="fr-CA" sz="4000"/>
              <a:t>Consult+</a:t>
            </a:r>
          </a:p>
        </p:txBody>
      </p:sp>
      <p:pic>
        <p:nvPicPr>
          <p:cNvPr id="12" name="Picture 11" descr="Texte en rouge sur un fond noir  Description générée automatiquement">
            <a:extLst>
              <a:ext uri="{FF2B5EF4-FFF2-40B4-BE49-F238E27FC236}">
                <a16:creationId xmlns:a16="http://schemas.microsoft.com/office/drawing/2014/main" id="{764C99D1-4CF5-DB45-6D8B-248ABE1B02C4}"/>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695102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Image contenant un classement de ventes de disques  Description générée automatiquement">
            <a:extLst>
              <a:ext uri="{FF2B5EF4-FFF2-40B4-BE49-F238E27FC236}">
                <a16:creationId xmlns:a16="http://schemas.microsoft.com/office/drawing/2014/main" id="{45B0F831-5662-0C4B-AE03-9CBF2E37237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8083094" y="1508125"/>
            <a:ext cx="2056137" cy="4281391"/>
          </a:xfrm>
          <a:noFill/>
          <a:ln>
            <a:solidFill>
              <a:schemeClr val="tx1">
                <a:lumMod val="20000"/>
                <a:lumOff val="80000"/>
              </a:schemeClr>
            </a:solidFill>
          </a:ln>
        </p:spPr>
      </p:pic>
      <p:sp>
        <p:nvSpPr>
          <p:cNvPr id="2" name="Title 1">
            <a:extLst>
              <a:ext uri="{FF2B5EF4-FFF2-40B4-BE49-F238E27FC236}">
                <a16:creationId xmlns:a16="http://schemas.microsoft.com/office/drawing/2014/main" id="{E793DA17-ED3E-4904-939B-1E0EC13DA0F9}"/>
              </a:ext>
            </a:extLst>
          </p:cNvPr>
          <p:cNvSpPr>
            <a:spLocks noGrp="1"/>
          </p:cNvSpPr>
          <p:nvPr>
            <p:ph type="title"/>
          </p:nvPr>
        </p:nvSpPr>
        <p:spPr/>
        <p:txBody>
          <a:bodyPr>
            <a:normAutofit fontScale="90000"/>
          </a:bodyPr>
          <a:lstStyle/>
          <a:p>
            <a:r>
              <a:rPr lang="fr-CA"/>
              <a:t>Une clinique de soins de santé virtuelle qui suit les participants partout</a:t>
            </a:r>
          </a:p>
        </p:txBody>
      </p:sp>
      <p:sp>
        <p:nvSpPr>
          <p:cNvPr id="7" name="Date Placeholder 6">
            <a:extLst>
              <a:ext uri="{FF2B5EF4-FFF2-40B4-BE49-F238E27FC236}">
                <a16:creationId xmlns:a16="http://schemas.microsoft.com/office/drawing/2014/main" id="{1C7D2F98-D605-054E-A171-1CA4FD5E2F19}"/>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5CD373DB-6C10-BB4D-AA83-F1F0B2C03304}"/>
              </a:ext>
            </a:extLst>
          </p:cNvPr>
          <p:cNvSpPr>
            <a:spLocks noGrp="1"/>
          </p:cNvSpPr>
          <p:nvPr>
            <p:ph type="ftr" sz="quarter" idx="11"/>
          </p:nvPr>
        </p:nvSpPr>
        <p:spPr/>
        <p:txBody>
          <a:bodyPr/>
          <a:lstStyle/>
          <a:p>
            <a:endParaRPr lang="en-US" dirty="0"/>
          </a:p>
        </p:txBody>
      </p:sp>
      <p:sp>
        <p:nvSpPr>
          <p:cNvPr id="3" name="Content Placeholder 2">
            <a:extLst>
              <a:ext uri="{FF2B5EF4-FFF2-40B4-BE49-F238E27FC236}">
                <a16:creationId xmlns:a16="http://schemas.microsoft.com/office/drawing/2014/main" id="{4F12963D-9469-440D-AF08-34B38A91CF24}"/>
              </a:ext>
            </a:extLst>
          </p:cNvPr>
          <p:cNvSpPr>
            <a:spLocks noGrp="1"/>
          </p:cNvSpPr>
          <p:nvPr>
            <p:ph sz="half" idx="15"/>
          </p:nvPr>
        </p:nvSpPr>
        <p:spPr/>
        <p:txBody>
          <a:bodyPr/>
          <a:lstStyle/>
          <a:p>
            <a:r>
              <a:rPr lang="fr-CA" dirty="0"/>
              <a:t>Il s’agit d’une application et d’un site Web</a:t>
            </a:r>
          </a:p>
          <a:p>
            <a:r>
              <a:rPr lang="fr-CA" dirty="0"/>
              <a:t>Consultations en ligne avec des professionnels de la santé</a:t>
            </a:r>
          </a:p>
          <a:p>
            <a:r>
              <a:rPr lang="fr-CA" dirty="0"/>
              <a:t>Affections non urgentes, conseils médicaux, ordonnances et plus encore</a:t>
            </a:r>
          </a:p>
          <a:p>
            <a:endParaRPr lang="en-CA" dirty="0"/>
          </a:p>
          <a:p>
            <a:pPr lvl="1"/>
            <a:endParaRPr lang="en-CA" dirty="0"/>
          </a:p>
          <a:p>
            <a:endParaRPr lang="en-US" dirty="0"/>
          </a:p>
        </p:txBody>
      </p:sp>
      <p:sp>
        <p:nvSpPr>
          <p:cNvPr id="13" name="Slide Number Placeholder 4">
            <a:extLst>
              <a:ext uri="{FF2B5EF4-FFF2-40B4-BE49-F238E27FC236}">
                <a16:creationId xmlns:a16="http://schemas.microsoft.com/office/drawing/2014/main" id="{75CA52F1-7130-AE46-9F91-AB0FDDA54F51}"/>
              </a:ext>
            </a:extLst>
          </p:cNvPr>
          <p:cNvSpPr>
            <a:spLocks noGrp="1"/>
          </p:cNvSpPr>
          <p:nvPr>
            <p:ph type="sldNum" sz="quarter" idx="12"/>
          </p:nvPr>
        </p:nvSpPr>
        <p:spPr/>
        <p:txBody>
          <a:bodyPr/>
          <a:lstStyle/>
          <a:p>
            <a:fld id="{3CBD822F-ED39-4FC2-B5B5-D2EAB6238DC3}" type="slidenum">
              <a:rPr lang="en-US" smtClean="0"/>
              <a:pPr/>
              <a:t>31</a:t>
            </a:fld>
            <a:endParaRPr lang="en-US"/>
          </a:p>
        </p:txBody>
      </p:sp>
      <p:pic>
        <p:nvPicPr>
          <p:cNvPr id="4" name="Picture 3" descr="Texte en rouge sur un fond noir  Description générée automatiquement">
            <a:extLst>
              <a:ext uri="{FF2B5EF4-FFF2-40B4-BE49-F238E27FC236}">
                <a16:creationId xmlns:a16="http://schemas.microsoft.com/office/drawing/2014/main" id="{943F71D2-1B80-33C1-6983-2F3EF09D5902}"/>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073058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DA17-ED3E-4904-939B-1E0EC13DA0F9}"/>
              </a:ext>
            </a:extLst>
          </p:cNvPr>
          <p:cNvSpPr>
            <a:spLocks noGrp="1"/>
          </p:cNvSpPr>
          <p:nvPr>
            <p:ph type="title"/>
          </p:nvPr>
        </p:nvSpPr>
        <p:spPr/>
        <p:txBody>
          <a:bodyPr/>
          <a:lstStyle/>
          <a:p>
            <a:r>
              <a:rPr lang="fr-CA"/>
              <a:t>Avantages pour vous</a:t>
            </a:r>
          </a:p>
        </p:txBody>
      </p:sp>
      <p:sp>
        <p:nvSpPr>
          <p:cNvPr id="7" name="Date Placeholder 6">
            <a:extLst>
              <a:ext uri="{FF2B5EF4-FFF2-40B4-BE49-F238E27FC236}">
                <a16:creationId xmlns:a16="http://schemas.microsoft.com/office/drawing/2014/main" id="{1C7D2F98-D605-054E-A171-1CA4FD5E2F19}"/>
              </a:ext>
            </a:extLst>
          </p:cNvPr>
          <p:cNvSpPr>
            <a:spLocks noGrp="1"/>
          </p:cNvSpPr>
          <p:nvPr>
            <p:ph type="dt" sz="half" idx="10"/>
          </p:nvPr>
        </p:nvSpPr>
        <p:spPr/>
        <p:txBody>
          <a:bodyPr/>
          <a:lstStyle/>
          <a:p>
            <a:endParaRPr lang="en-US"/>
          </a:p>
        </p:txBody>
      </p:sp>
      <p:sp>
        <p:nvSpPr>
          <p:cNvPr id="12" name="Footer Placeholder 11">
            <a:extLst>
              <a:ext uri="{FF2B5EF4-FFF2-40B4-BE49-F238E27FC236}">
                <a16:creationId xmlns:a16="http://schemas.microsoft.com/office/drawing/2014/main" id="{5CD373DB-6C10-BB4D-AA83-F1F0B2C03304}"/>
              </a:ext>
            </a:extLst>
          </p:cNvPr>
          <p:cNvSpPr>
            <a:spLocks noGrp="1"/>
          </p:cNvSpPr>
          <p:nvPr>
            <p:ph type="ftr" sz="quarter" idx="11"/>
          </p:nvPr>
        </p:nvSpPr>
        <p:spPr/>
        <p:txBody>
          <a:bodyPr/>
          <a:lstStyle/>
          <a:p>
            <a:endParaRPr lang="en-US"/>
          </a:p>
        </p:txBody>
      </p:sp>
      <p:sp>
        <p:nvSpPr>
          <p:cNvPr id="3" name="Content Placeholder 2">
            <a:extLst>
              <a:ext uri="{FF2B5EF4-FFF2-40B4-BE49-F238E27FC236}">
                <a16:creationId xmlns:a16="http://schemas.microsoft.com/office/drawing/2014/main" id="{4F12963D-9469-440D-AF08-34B38A91CF24}"/>
              </a:ext>
            </a:extLst>
          </p:cNvPr>
          <p:cNvSpPr>
            <a:spLocks noGrp="1"/>
          </p:cNvSpPr>
          <p:nvPr>
            <p:ph sz="half" idx="15"/>
          </p:nvPr>
        </p:nvSpPr>
        <p:spPr/>
        <p:txBody>
          <a:bodyPr>
            <a:normAutofit fontScale="85000" lnSpcReduction="10000"/>
          </a:bodyPr>
          <a:lstStyle/>
          <a:p>
            <a:pPr lvl="0"/>
            <a:r>
              <a:rPr lang="fr-CA" dirty="0"/>
              <a:t>Accès en tout temps à des professionnels de la santé</a:t>
            </a:r>
          </a:p>
          <a:p>
            <a:pPr lvl="0"/>
            <a:r>
              <a:rPr lang="fr-CA" dirty="0"/>
              <a:t>Diminution du temps passé dans la salle d’attente des cliniques</a:t>
            </a:r>
          </a:p>
          <a:p>
            <a:pPr lvl="0"/>
            <a:r>
              <a:rPr lang="fr-CA" dirty="0"/>
              <a:t>Aide pour des problèmes non urgents</a:t>
            </a:r>
          </a:p>
          <a:p>
            <a:pPr lvl="0"/>
            <a:r>
              <a:rPr lang="fr-CA" dirty="0"/>
              <a:t>Ordonnances et renouvellements d’ordonnance pour la plupart des médicaments</a:t>
            </a:r>
          </a:p>
          <a:p>
            <a:r>
              <a:rPr lang="fr-CA" dirty="0"/>
              <a:t>Demandes visant des analyses de laboratoire et les résultats des tests de suivi, si cela est nécessaire sur le plan médical</a:t>
            </a:r>
          </a:p>
          <a:p>
            <a:r>
              <a:rPr lang="fr-CA" dirty="0"/>
              <a:t>Accès à des thérapies autonomes en cas de symptômes légers à modérés de dépression et d’anxiété</a:t>
            </a:r>
          </a:p>
          <a:p>
            <a:endParaRPr lang="en-CA" dirty="0"/>
          </a:p>
          <a:p>
            <a:pPr lvl="1"/>
            <a:endParaRPr lang="en-CA" dirty="0"/>
          </a:p>
          <a:p>
            <a:endParaRPr lang="en-US" dirty="0"/>
          </a:p>
        </p:txBody>
      </p:sp>
      <p:sp>
        <p:nvSpPr>
          <p:cNvPr id="13" name="Slide Number Placeholder 4">
            <a:extLst>
              <a:ext uri="{FF2B5EF4-FFF2-40B4-BE49-F238E27FC236}">
                <a16:creationId xmlns:a16="http://schemas.microsoft.com/office/drawing/2014/main" id="{75CA52F1-7130-AE46-9F91-AB0FDDA54F51}"/>
              </a:ext>
            </a:extLst>
          </p:cNvPr>
          <p:cNvSpPr>
            <a:spLocks noGrp="1"/>
          </p:cNvSpPr>
          <p:nvPr>
            <p:ph type="sldNum" sz="quarter" idx="12"/>
          </p:nvPr>
        </p:nvSpPr>
        <p:spPr/>
        <p:txBody>
          <a:bodyPr/>
          <a:lstStyle/>
          <a:p>
            <a:fld id="{3CBD822F-ED39-4FC2-B5B5-D2EAB6238DC3}" type="slidenum">
              <a:rPr lang="en-US" smtClean="0"/>
              <a:pPr/>
              <a:t>32</a:t>
            </a:fld>
            <a:endParaRPr lang="en-US"/>
          </a:p>
        </p:txBody>
      </p:sp>
      <p:pic>
        <p:nvPicPr>
          <p:cNvPr id="8" name="Picture Placeholder 7" descr="Interface utilisateur graphique, texte, application, clavardage ou message texte  Description générée automatiquement">
            <a:extLst>
              <a:ext uri="{FF2B5EF4-FFF2-40B4-BE49-F238E27FC236}">
                <a16:creationId xmlns:a16="http://schemas.microsoft.com/office/drawing/2014/main" id="{4BFF92A2-AF2D-43E1-83C2-F954B6177327}"/>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878" b="400"/>
          <a:stretch/>
        </p:blipFill>
        <p:spPr>
          <a:xfrm>
            <a:off x="8083094" y="1508125"/>
            <a:ext cx="2056137" cy="4281391"/>
          </a:xfrm>
          <a:solidFill>
            <a:schemeClr val="bg2"/>
          </a:solidFill>
          <a:ln>
            <a:solidFill>
              <a:schemeClr val="bg2"/>
            </a:solidFill>
          </a:ln>
        </p:spPr>
      </p:pic>
      <p:pic>
        <p:nvPicPr>
          <p:cNvPr id="4" name="Picture 3" descr="Texte en rouge sur un fond noir  Description générée automatiquement">
            <a:extLst>
              <a:ext uri="{FF2B5EF4-FFF2-40B4-BE49-F238E27FC236}">
                <a16:creationId xmlns:a16="http://schemas.microsoft.com/office/drawing/2014/main" id="{8D349878-F49B-D80F-BF77-17CC9FC74602}"/>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619924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67D3-603D-42CB-9105-B28E77F09B9F}"/>
              </a:ext>
            </a:extLst>
          </p:cNvPr>
          <p:cNvSpPr>
            <a:spLocks noGrp="1"/>
          </p:cNvSpPr>
          <p:nvPr>
            <p:ph type="title"/>
          </p:nvPr>
        </p:nvSpPr>
        <p:spPr>
          <a:xfrm>
            <a:off x="384048" y="381000"/>
            <a:ext cx="11420856" cy="533400"/>
          </a:xfrm>
        </p:spPr>
        <p:txBody>
          <a:bodyPr anchor="ctr">
            <a:normAutofit/>
          </a:bodyPr>
          <a:lstStyle/>
          <a:p>
            <a:r>
              <a:rPr lang="fr-CA"/>
              <a:t>Thérapie autonome</a:t>
            </a:r>
          </a:p>
        </p:txBody>
      </p:sp>
      <p:sp>
        <p:nvSpPr>
          <p:cNvPr id="18" name="Content Placeholder 20">
            <a:extLst>
              <a:ext uri="{FF2B5EF4-FFF2-40B4-BE49-F238E27FC236}">
                <a16:creationId xmlns:a16="http://schemas.microsoft.com/office/drawing/2014/main" id="{C39F85C3-4477-4632-A412-276DC43DDCE9}"/>
              </a:ext>
            </a:extLst>
          </p:cNvPr>
          <p:cNvSpPr txBox="1">
            <a:spLocks/>
          </p:cNvSpPr>
          <p:nvPr/>
        </p:nvSpPr>
        <p:spPr>
          <a:xfrm>
            <a:off x="619144" y="2801305"/>
            <a:ext cx="5456686" cy="318000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800">
                <a:solidFill>
                  <a:schemeClr val="tx2"/>
                </a:solidFill>
              </a:rPr>
              <a:t>Soutien accessible pour :</a:t>
            </a:r>
          </a:p>
          <a:p>
            <a:pPr marL="171450" indent="-171450"/>
            <a:r>
              <a:rPr lang="fr-CA" sz="1800"/>
              <a:t>La dépression</a:t>
            </a:r>
          </a:p>
          <a:p>
            <a:pPr marL="171450" indent="-171450"/>
            <a:r>
              <a:rPr lang="fr-CA" sz="1800"/>
              <a:t>L’anxiété généralisée</a:t>
            </a:r>
          </a:p>
          <a:p>
            <a:pPr marL="171450" indent="-171450"/>
            <a:r>
              <a:rPr lang="fr-CA" sz="1800"/>
              <a:t>L’anxiété sociale</a:t>
            </a:r>
          </a:p>
          <a:p>
            <a:pPr marL="171450" indent="-171450"/>
            <a:r>
              <a:rPr lang="fr-CA" sz="1800"/>
              <a:t>Le divorce et la séparation</a:t>
            </a:r>
          </a:p>
          <a:p>
            <a:pPr marL="171450" indent="-171450"/>
            <a:r>
              <a:rPr lang="fr-CA" sz="1800"/>
              <a:t>La perte et le deuil</a:t>
            </a:r>
          </a:p>
          <a:p>
            <a:pPr marL="0" indent="0">
              <a:buNone/>
            </a:pPr>
            <a:endParaRPr lang="en-US"/>
          </a:p>
        </p:txBody>
      </p:sp>
      <p:sp>
        <p:nvSpPr>
          <p:cNvPr id="20" name="Content Placeholder 20">
            <a:extLst>
              <a:ext uri="{FF2B5EF4-FFF2-40B4-BE49-F238E27FC236}">
                <a16:creationId xmlns:a16="http://schemas.microsoft.com/office/drawing/2014/main" id="{987280E2-03A8-413D-A2D7-B29C33DD1134}"/>
              </a:ext>
            </a:extLst>
          </p:cNvPr>
          <p:cNvSpPr txBox="1">
            <a:spLocks/>
          </p:cNvSpPr>
          <p:nvPr/>
        </p:nvSpPr>
        <p:spPr>
          <a:xfrm>
            <a:off x="6497052" y="1581245"/>
            <a:ext cx="4379495" cy="4901771"/>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sp>
        <p:nvSpPr>
          <p:cNvPr id="7" name="Content Placeholder 20">
            <a:extLst>
              <a:ext uri="{FF2B5EF4-FFF2-40B4-BE49-F238E27FC236}">
                <a16:creationId xmlns:a16="http://schemas.microsoft.com/office/drawing/2014/main" id="{F8C34166-CA3D-4246-8CF0-51C4577B9773}"/>
              </a:ext>
            </a:extLst>
          </p:cNvPr>
          <p:cNvSpPr txBox="1">
            <a:spLocks/>
          </p:cNvSpPr>
          <p:nvPr/>
        </p:nvSpPr>
        <p:spPr>
          <a:xfrm>
            <a:off x="6497052" y="2805930"/>
            <a:ext cx="5439236" cy="3145100"/>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1800">
                <a:solidFill>
                  <a:schemeClr val="tx2"/>
                </a:solidFill>
              </a:rPr>
              <a:t>Fonctionnement</a:t>
            </a:r>
          </a:p>
          <a:p>
            <a:r>
              <a:rPr lang="fr-CA" sz="1800"/>
              <a:t>Les participants remplissent un questionnaire Consult+ pour connaître leur score en matière de santé.</a:t>
            </a:r>
          </a:p>
          <a:p>
            <a:pPr marL="171450" indent="-171450"/>
            <a:r>
              <a:rPr lang="fr-CA" sz="1800"/>
              <a:t>Ils obtiennent des suggestions de modules qui pourraient les aider. </a:t>
            </a:r>
          </a:p>
          <a:p>
            <a:pPr marL="171450" indent="-171450"/>
            <a:r>
              <a:rPr lang="fr-CA" sz="1800"/>
              <a:t>Ils suivent les modules à leur propre rythme.</a:t>
            </a:r>
          </a:p>
        </p:txBody>
      </p:sp>
      <p:grpSp>
        <p:nvGrpSpPr>
          <p:cNvPr id="8" name="Group 7">
            <a:extLst>
              <a:ext uri="{FF2B5EF4-FFF2-40B4-BE49-F238E27FC236}">
                <a16:creationId xmlns:a16="http://schemas.microsoft.com/office/drawing/2014/main" id="{F38BA9A9-FE88-5744-894F-F5051C615E1E}"/>
              </a:ext>
            </a:extLst>
          </p:cNvPr>
          <p:cNvGrpSpPr>
            <a:grpSpLocks noChangeAspect="1"/>
          </p:cNvGrpSpPr>
          <p:nvPr/>
        </p:nvGrpSpPr>
        <p:grpSpPr>
          <a:xfrm>
            <a:off x="619144" y="1276878"/>
            <a:ext cx="1155105" cy="1152000"/>
            <a:chOff x="2207568" y="836712"/>
            <a:chExt cx="1375297" cy="1371600"/>
          </a:xfrm>
        </p:grpSpPr>
        <p:grpSp>
          <p:nvGrpSpPr>
            <p:cNvPr id="9" name="Graphic 4">
              <a:extLst>
                <a:ext uri="{FF2B5EF4-FFF2-40B4-BE49-F238E27FC236}">
                  <a16:creationId xmlns:a16="http://schemas.microsoft.com/office/drawing/2014/main" id="{D8724B10-0DB8-9A49-98BD-451CED79DA0A}"/>
                </a:ext>
              </a:extLst>
            </p:cNvPr>
            <p:cNvGrpSpPr/>
            <p:nvPr/>
          </p:nvGrpSpPr>
          <p:grpSpPr>
            <a:xfrm>
              <a:off x="2217725" y="847728"/>
              <a:ext cx="1365140" cy="1342644"/>
              <a:chOff x="1905989" y="1045427"/>
              <a:chExt cx="1599563" cy="1573204"/>
            </a:xfrm>
          </p:grpSpPr>
          <p:sp>
            <p:nvSpPr>
              <p:cNvPr id="11" name="Freeform 10">
                <a:extLst>
                  <a:ext uri="{FF2B5EF4-FFF2-40B4-BE49-F238E27FC236}">
                    <a16:creationId xmlns:a16="http://schemas.microsoft.com/office/drawing/2014/main" id="{1EDE992F-8E66-C941-B8EE-DB516C80F1B5}"/>
                  </a:ext>
                </a:extLst>
              </p:cNvPr>
              <p:cNvSpPr/>
              <p:nvPr/>
            </p:nvSpPr>
            <p:spPr>
              <a:xfrm>
                <a:off x="2528722" y="1509432"/>
                <a:ext cx="741179" cy="1000818"/>
              </a:xfrm>
              <a:custGeom>
                <a:avLst/>
                <a:gdLst>
                  <a:gd name="connsiteX0" fmla="*/ 636291 w 741179"/>
                  <a:gd name="connsiteY0" fmla="*/ 42639 h 1000818"/>
                  <a:gd name="connsiteX1" fmla="*/ 478378 w 741179"/>
                  <a:gd name="connsiteY1" fmla="*/ 1421 h 1000818"/>
                  <a:gd name="connsiteX2" fmla="*/ 438053 w 741179"/>
                  <a:gd name="connsiteY2" fmla="*/ 8201 h 1000818"/>
                  <a:gd name="connsiteX3" fmla="*/ 414946 w 741179"/>
                  <a:gd name="connsiteY3" fmla="*/ 41836 h 1000818"/>
                  <a:gd name="connsiteX4" fmla="*/ 4552 w 741179"/>
                  <a:gd name="connsiteY4" fmla="*/ 960760 h 1000818"/>
                  <a:gd name="connsiteX5" fmla="*/ 10975 w 741179"/>
                  <a:gd name="connsiteY5" fmla="*/ 996268 h 1000818"/>
                  <a:gd name="connsiteX6" fmla="*/ 25697 w 741179"/>
                  <a:gd name="connsiteY6" fmla="*/ 1000818 h 1000818"/>
                  <a:gd name="connsiteX7" fmla="*/ 138644 w 741179"/>
                  <a:gd name="connsiteY7" fmla="*/ 1000818 h 1000818"/>
                  <a:gd name="connsiteX8" fmla="*/ 192174 w 741179"/>
                  <a:gd name="connsiteY8" fmla="*/ 977086 h 1000818"/>
                  <a:gd name="connsiteX9" fmla="*/ 728004 w 741179"/>
                  <a:gd name="connsiteY9" fmla="*/ 207688 h 1000818"/>
                  <a:gd name="connsiteX10" fmla="*/ 636380 w 741179"/>
                  <a:gd name="connsiteY10" fmla="*/ 42995 h 100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1179" h="1000818">
                    <a:moveTo>
                      <a:pt x="636291" y="42639"/>
                    </a:moveTo>
                    <a:cubicBezTo>
                      <a:pt x="593021" y="31219"/>
                      <a:pt x="528428" y="13376"/>
                      <a:pt x="478378" y="1421"/>
                    </a:cubicBezTo>
                    <a:cubicBezTo>
                      <a:pt x="464577" y="-1856"/>
                      <a:pt x="450025" y="589"/>
                      <a:pt x="438053" y="8201"/>
                    </a:cubicBezTo>
                    <a:cubicBezTo>
                      <a:pt x="426080" y="15789"/>
                      <a:pt x="417738" y="27940"/>
                      <a:pt x="414946" y="41836"/>
                    </a:cubicBezTo>
                    <a:cubicBezTo>
                      <a:pt x="362665" y="303417"/>
                      <a:pt x="229287" y="635925"/>
                      <a:pt x="4552" y="960760"/>
                    </a:cubicBezTo>
                    <a:cubicBezTo>
                      <a:pt x="-3480" y="972340"/>
                      <a:pt x="-603" y="988238"/>
                      <a:pt x="10975" y="996268"/>
                    </a:cubicBezTo>
                    <a:cubicBezTo>
                      <a:pt x="15297" y="999265"/>
                      <a:pt x="20438" y="1000853"/>
                      <a:pt x="25697" y="1000818"/>
                    </a:cubicBezTo>
                    <a:lnTo>
                      <a:pt x="138644" y="1000818"/>
                    </a:lnTo>
                    <a:cubicBezTo>
                      <a:pt x="159039" y="1000827"/>
                      <a:pt x="178484" y="992208"/>
                      <a:pt x="192174" y="977086"/>
                    </a:cubicBezTo>
                    <a:cubicBezTo>
                      <a:pt x="276929" y="883320"/>
                      <a:pt x="588025" y="527706"/>
                      <a:pt x="728004" y="207688"/>
                    </a:cubicBezTo>
                    <a:cubicBezTo>
                      <a:pt x="764315" y="124717"/>
                      <a:pt x="722919" y="65835"/>
                      <a:pt x="636380" y="42995"/>
                    </a:cubicBezTo>
                  </a:path>
                </a:pathLst>
              </a:custGeom>
              <a:solidFill>
                <a:srgbClr val="BBEBFB"/>
              </a:solidFill>
              <a:ln w="889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DF6BF440-A0E9-424A-BD00-E77B000A6ED3}"/>
                  </a:ext>
                </a:extLst>
              </p:cNvPr>
              <p:cNvSpPr/>
              <p:nvPr/>
            </p:nvSpPr>
            <p:spPr>
              <a:xfrm>
                <a:off x="1905989" y="1045427"/>
                <a:ext cx="1599563" cy="1573204"/>
              </a:xfrm>
              <a:custGeom>
                <a:avLst/>
                <a:gdLst>
                  <a:gd name="connsiteX0" fmla="*/ 1363415 w 1550875"/>
                  <a:gd name="connsiteY0" fmla="*/ 1500172 h 1500172"/>
                  <a:gd name="connsiteX1" fmla="*/ 932502 w 1550875"/>
                  <a:gd name="connsiteY1" fmla="*/ 1500172 h 1500172"/>
                  <a:gd name="connsiteX2" fmla="*/ 826871 w 1550875"/>
                  <a:gd name="connsiteY2" fmla="*/ 1451639 h 1500172"/>
                  <a:gd name="connsiteX3" fmla="*/ 756836 w 1550875"/>
                  <a:gd name="connsiteY3" fmla="*/ 1378214 h 1500172"/>
                  <a:gd name="connsiteX4" fmla="*/ 690906 w 1550875"/>
                  <a:gd name="connsiteY4" fmla="*/ 1453869 h 1500172"/>
                  <a:gd name="connsiteX5" fmla="*/ 587147 w 1550875"/>
                  <a:gd name="connsiteY5" fmla="*/ 1500172 h 1500172"/>
                  <a:gd name="connsiteX6" fmla="*/ 187371 w 1550875"/>
                  <a:gd name="connsiteY6" fmla="*/ 1500172 h 1500172"/>
                  <a:gd name="connsiteX7" fmla="*/ 17 w 1550875"/>
                  <a:gd name="connsiteY7" fmla="*/ 1341725 h 1500172"/>
                  <a:gd name="connsiteX8" fmla="*/ 288720 w 1550875"/>
                  <a:gd name="connsiteY8" fmla="*/ 1124305 h 1500172"/>
                  <a:gd name="connsiteX9" fmla="*/ 752018 w 1550875"/>
                  <a:gd name="connsiteY9" fmla="*/ 1308715 h 1500172"/>
                  <a:gd name="connsiteX10" fmla="*/ 907343 w 1550875"/>
                  <a:gd name="connsiteY10" fmla="*/ 1111191 h 1500172"/>
                  <a:gd name="connsiteX11" fmla="*/ 776642 w 1550875"/>
                  <a:gd name="connsiteY11" fmla="*/ 644859 h 1500172"/>
                  <a:gd name="connsiteX12" fmla="*/ 799393 w 1550875"/>
                  <a:gd name="connsiteY12" fmla="*/ 619167 h 1500172"/>
                  <a:gd name="connsiteX13" fmla="*/ 825086 w 1550875"/>
                  <a:gd name="connsiteY13" fmla="*/ 641918 h 1500172"/>
                  <a:gd name="connsiteX14" fmla="*/ 825086 w 1550875"/>
                  <a:gd name="connsiteY14" fmla="*/ 644859 h 1500172"/>
                  <a:gd name="connsiteX15" fmla="*/ 938391 w 1550875"/>
                  <a:gd name="connsiteY15" fmla="*/ 1068367 h 1500172"/>
                  <a:gd name="connsiteX16" fmla="*/ 1173385 w 1550875"/>
                  <a:gd name="connsiteY16" fmla="*/ 673140 h 1500172"/>
                  <a:gd name="connsiteX17" fmla="*/ 1177757 w 1550875"/>
                  <a:gd name="connsiteY17" fmla="*/ 595433 h 1500172"/>
                  <a:gd name="connsiteX18" fmla="*/ 1097463 w 1550875"/>
                  <a:gd name="connsiteY18" fmla="*/ 541904 h 1500172"/>
                  <a:gd name="connsiteX19" fmla="*/ 867018 w 1550875"/>
                  <a:gd name="connsiteY19" fmla="*/ 501132 h 1500172"/>
                  <a:gd name="connsiteX20" fmla="*/ 822945 w 1550875"/>
                  <a:gd name="connsiteY20" fmla="*/ 448495 h 1500172"/>
                  <a:gd name="connsiteX21" fmla="*/ 856936 w 1550875"/>
                  <a:gd name="connsiteY21" fmla="*/ 335369 h 1500172"/>
                  <a:gd name="connsiteX22" fmla="*/ 883701 w 1550875"/>
                  <a:gd name="connsiteY22" fmla="*/ 269795 h 1500172"/>
                  <a:gd name="connsiteX23" fmla="*/ 888430 w 1550875"/>
                  <a:gd name="connsiteY23" fmla="*/ 98501 h 1500172"/>
                  <a:gd name="connsiteX24" fmla="*/ 812418 w 1550875"/>
                  <a:gd name="connsiteY24" fmla="*/ 50324 h 1500172"/>
                  <a:gd name="connsiteX25" fmla="*/ 741045 w 1550875"/>
                  <a:gd name="connsiteY25" fmla="*/ 70041 h 1500172"/>
                  <a:gd name="connsiteX26" fmla="*/ 669048 w 1550875"/>
                  <a:gd name="connsiteY26" fmla="*/ 262658 h 1500172"/>
                  <a:gd name="connsiteX27" fmla="*/ 726949 w 1550875"/>
                  <a:gd name="connsiteY27" fmla="*/ 368111 h 1500172"/>
                  <a:gd name="connsiteX28" fmla="*/ 745878 w 1550875"/>
                  <a:gd name="connsiteY28" fmla="*/ 396585 h 1500172"/>
                  <a:gd name="connsiteX29" fmla="*/ 745684 w 1550875"/>
                  <a:gd name="connsiteY29" fmla="*/ 397463 h 1500172"/>
                  <a:gd name="connsiteX30" fmla="*/ 734443 w 1550875"/>
                  <a:gd name="connsiteY30" fmla="*/ 444480 h 1500172"/>
                  <a:gd name="connsiteX31" fmla="*/ 693850 w 1550875"/>
                  <a:gd name="connsiteY31" fmla="*/ 481237 h 1500172"/>
                  <a:gd name="connsiteX32" fmla="*/ 402916 w 1550875"/>
                  <a:gd name="connsiteY32" fmla="*/ 551004 h 1500172"/>
                  <a:gd name="connsiteX33" fmla="*/ 351350 w 1550875"/>
                  <a:gd name="connsiteY33" fmla="*/ 677958 h 1500172"/>
                  <a:gd name="connsiteX34" fmla="*/ 552442 w 1550875"/>
                  <a:gd name="connsiteY34" fmla="*/ 1049899 h 1500172"/>
                  <a:gd name="connsiteX35" fmla="*/ 597586 w 1550875"/>
                  <a:gd name="connsiteY35" fmla="*/ 1028041 h 1500172"/>
                  <a:gd name="connsiteX36" fmla="*/ 689835 w 1550875"/>
                  <a:gd name="connsiteY36" fmla="*/ 645394 h 1500172"/>
                  <a:gd name="connsiteX37" fmla="*/ 713299 w 1550875"/>
                  <a:gd name="connsiteY37" fmla="*/ 620414 h 1500172"/>
                  <a:gd name="connsiteX38" fmla="*/ 738253 w 1550875"/>
                  <a:gd name="connsiteY38" fmla="*/ 643044 h 1500172"/>
                  <a:gd name="connsiteX39" fmla="*/ 738279 w 1550875"/>
                  <a:gd name="connsiteY39" fmla="*/ 643878 h 1500172"/>
                  <a:gd name="connsiteX40" fmla="*/ 632112 w 1550875"/>
                  <a:gd name="connsiteY40" fmla="*/ 1061408 h 1500172"/>
                  <a:gd name="connsiteX41" fmla="*/ 551818 w 1550875"/>
                  <a:gd name="connsiteY41" fmla="*/ 1097898 h 1500172"/>
                  <a:gd name="connsiteX42" fmla="*/ 303351 w 1550875"/>
                  <a:gd name="connsiteY42" fmla="*/ 687504 h 1500172"/>
                  <a:gd name="connsiteX43" fmla="*/ 384092 w 1550875"/>
                  <a:gd name="connsiteY43" fmla="*/ 505325 h 1500172"/>
                  <a:gd name="connsiteX44" fmla="*/ 686534 w 1550875"/>
                  <a:gd name="connsiteY44" fmla="*/ 432436 h 1500172"/>
                  <a:gd name="connsiteX45" fmla="*/ 692690 w 1550875"/>
                  <a:gd name="connsiteY45" fmla="*/ 407188 h 1500172"/>
                  <a:gd name="connsiteX46" fmla="*/ 620246 w 1550875"/>
                  <a:gd name="connsiteY46" fmla="*/ 261766 h 1500172"/>
                  <a:gd name="connsiteX47" fmla="*/ 709998 w 1550875"/>
                  <a:gd name="connsiteY47" fmla="*/ 32035 h 1500172"/>
                  <a:gd name="connsiteX48" fmla="*/ 821428 w 1550875"/>
                  <a:gd name="connsiteY48" fmla="*/ 2415 h 1500172"/>
                  <a:gd name="connsiteX49" fmla="*/ 930272 w 1550875"/>
                  <a:gd name="connsiteY49" fmla="*/ 73788 h 1500172"/>
                  <a:gd name="connsiteX50" fmla="*/ 929647 w 1550875"/>
                  <a:gd name="connsiteY50" fmla="*/ 285051 h 1500172"/>
                  <a:gd name="connsiteX51" fmla="*/ 901544 w 1550875"/>
                  <a:gd name="connsiteY51" fmla="*/ 354640 h 1500172"/>
                  <a:gd name="connsiteX52" fmla="*/ 871568 w 1550875"/>
                  <a:gd name="connsiteY52" fmla="*/ 450279 h 1500172"/>
                  <a:gd name="connsiteX53" fmla="*/ 873798 w 1550875"/>
                  <a:gd name="connsiteY53" fmla="*/ 452777 h 1500172"/>
                  <a:gd name="connsiteX54" fmla="*/ 1110042 w 1550875"/>
                  <a:gd name="connsiteY54" fmla="*/ 494619 h 1500172"/>
                  <a:gd name="connsiteX55" fmla="*/ 1221384 w 1550875"/>
                  <a:gd name="connsiteY55" fmla="*/ 574289 h 1500172"/>
                  <a:gd name="connsiteX56" fmla="*/ 1217726 w 1550875"/>
                  <a:gd name="connsiteY56" fmla="*/ 692500 h 1500172"/>
                  <a:gd name="connsiteX57" fmla="*/ 965691 w 1550875"/>
                  <a:gd name="connsiteY57" fmla="*/ 1114046 h 1500172"/>
                  <a:gd name="connsiteX58" fmla="*/ 1004321 w 1550875"/>
                  <a:gd name="connsiteY58" fmla="*/ 1168378 h 1500172"/>
                  <a:gd name="connsiteX59" fmla="*/ 1016901 w 1550875"/>
                  <a:gd name="connsiteY59" fmla="*/ 1171679 h 1500172"/>
                  <a:gd name="connsiteX60" fmla="*/ 1262245 w 1550875"/>
                  <a:gd name="connsiteY60" fmla="*/ 1124216 h 1500172"/>
                  <a:gd name="connsiteX61" fmla="*/ 1550858 w 1550875"/>
                  <a:gd name="connsiteY61" fmla="*/ 1341636 h 1500172"/>
                  <a:gd name="connsiteX62" fmla="*/ 1363415 w 1550875"/>
                  <a:gd name="connsiteY62" fmla="*/ 1500172 h 1500172"/>
                  <a:gd name="connsiteX63" fmla="*/ 788151 w 1550875"/>
                  <a:gd name="connsiteY63" fmla="*/ 1341279 h 1500172"/>
                  <a:gd name="connsiteX64" fmla="*/ 863628 w 1550875"/>
                  <a:gd name="connsiteY64" fmla="*/ 1420146 h 1500172"/>
                  <a:gd name="connsiteX65" fmla="*/ 932502 w 1550875"/>
                  <a:gd name="connsiteY65" fmla="*/ 1451817 h 1500172"/>
                  <a:gd name="connsiteX66" fmla="*/ 1363415 w 1550875"/>
                  <a:gd name="connsiteY66" fmla="*/ 1451817 h 1500172"/>
                  <a:gd name="connsiteX67" fmla="*/ 1502414 w 1550875"/>
                  <a:gd name="connsiteY67" fmla="*/ 1341190 h 1500172"/>
                  <a:gd name="connsiteX68" fmla="*/ 1260906 w 1550875"/>
                  <a:gd name="connsiteY68" fmla="*/ 1172839 h 1500172"/>
                  <a:gd name="connsiteX69" fmla="*/ 1035457 w 1550875"/>
                  <a:gd name="connsiteY69" fmla="*/ 1216555 h 1500172"/>
                  <a:gd name="connsiteX70" fmla="*/ 966226 w 1550875"/>
                  <a:gd name="connsiteY70" fmla="*/ 1198712 h 1500172"/>
                  <a:gd name="connsiteX71" fmla="*/ 935090 w 1550875"/>
                  <a:gd name="connsiteY71" fmla="*/ 1155977 h 1500172"/>
                  <a:gd name="connsiteX72" fmla="*/ 788151 w 1550875"/>
                  <a:gd name="connsiteY72" fmla="*/ 1341279 h 1500172"/>
                  <a:gd name="connsiteX73" fmla="*/ 304244 w 1550875"/>
                  <a:gd name="connsiteY73" fmla="*/ 1172661 h 1500172"/>
                  <a:gd name="connsiteX74" fmla="*/ 289880 w 1550875"/>
                  <a:gd name="connsiteY74" fmla="*/ 1172661 h 1500172"/>
                  <a:gd name="connsiteX75" fmla="*/ 48283 w 1550875"/>
                  <a:gd name="connsiteY75" fmla="*/ 1341279 h 1500172"/>
                  <a:gd name="connsiteX76" fmla="*/ 187371 w 1550875"/>
                  <a:gd name="connsiteY76" fmla="*/ 1451906 h 1500172"/>
                  <a:gd name="connsiteX77" fmla="*/ 587147 w 1550875"/>
                  <a:gd name="connsiteY77" fmla="*/ 1451906 h 1500172"/>
                  <a:gd name="connsiteX78" fmla="*/ 654773 w 1550875"/>
                  <a:gd name="connsiteY78" fmla="*/ 1421573 h 1500172"/>
                  <a:gd name="connsiteX79" fmla="*/ 720704 w 1550875"/>
                  <a:gd name="connsiteY79" fmla="*/ 1345740 h 1500172"/>
                  <a:gd name="connsiteX80" fmla="*/ 304244 w 1550875"/>
                  <a:gd name="connsiteY80" fmla="*/ 1172571 h 150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550875" h="1500172">
                    <a:moveTo>
                      <a:pt x="1363415" y="1500172"/>
                    </a:moveTo>
                    <a:lnTo>
                      <a:pt x="932502" y="1500172"/>
                    </a:lnTo>
                    <a:cubicBezTo>
                      <a:pt x="891882" y="1500235"/>
                      <a:pt x="853279" y="1482499"/>
                      <a:pt x="826871" y="1451639"/>
                    </a:cubicBezTo>
                    <a:cubicBezTo>
                      <a:pt x="804799" y="1425980"/>
                      <a:pt x="781422" y="1401473"/>
                      <a:pt x="756836" y="1378214"/>
                    </a:cubicBezTo>
                    <a:cubicBezTo>
                      <a:pt x="731499" y="1407923"/>
                      <a:pt x="709106" y="1433439"/>
                      <a:pt x="690906" y="1453869"/>
                    </a:cubicBezTo>
                    <a:cubicBezTo>
                      <a:pt x="664474" y="1483355"/>
                      <a:pt x="626743" y="1500190"/>
                      <a:pt x="587147" y="1500172"/>
                    </a:cubicBezTo>
                    <a:lnTo>
                      <a:pt x="187371" y="1500172"/>
                    </a:lnTo>
                    <a:cubicBezTo>
                      <a:pt x="60060" y="1500172"/>
                      <a:pt x="909" y="1418094"/>
                      <a:pt x="17" y="1341725"/>
                    </a:cubicBezTo>
                    <a:cubicBezTo>
                      <a:pt x="-1499" y="1237788"/>
                      <a:pt x="97173" y="1129748"/>
                      <a:pt x="288720" y="1124305"/>
                    </a:cubicBezTo>
                    <a:cubicBezTo>
                      <a:pt x="483032" y="1118685"/>
                      <a:pt x="644513" y="1216912"/>
                      <a:pt x="752018" y="1308715"/>
                    </a:cubicBezTo>
                    <a:cubicBezTo>
                      <a:pt x="797697" y="1253936"/>
                      <a:pt x="851851" y="1186221"/>
                      <a:pt x="907343" y="1111191"/>
                    </a:cubicBezTo>
                    <a:cubicBezTo>
                      <a:pt x="805637" y="937487"/>
                      <a:pt x="776642" y="743532"/>
                      <a:pt x="776642" y="644859"/>
                    </a:cubicBezTo>
                    <a:cubicBezTo>
                      <a:pt x="775830" y="631482"/>
                      <a:pt x="786016" y="619978"/>
                      <a:pt x="799393" y="619167"/>
                    </a:cubicBezTo>
                    <a:cubicBezTo>
                      <a:pt x="812771" y="618354"/>
                      <a:pt x="824274" y="628541"/>
                      <a:pt x="825086" y="641918"/>
                    </a:cubicBezTo>
                    <a:cubicBezTo>
                      <a:pt x="825146" y="642897"/>
                      <a:pt x="825146" y="643879"/>
                      <a:pt x="825086" y="644859"/>
                    </a:cubicBezTo>
                    <a:cubicBezTo>
                      <a:pt x="825086" y="655119"/>
                      <a:pt x="826603" y="865758"/>
                      <a:pt x="938391" y="1068367"/>
                    </a:cubicBezTo>
                    <a:cubicBezTo>
                      <a:pt x="1027607" y="944714"/>
                      <a:pt x="1115573" y="805269"/>
                      <a:pt x="1173385" y="673140"/>
                    </a:cubicBezTo>
                    <a:cubicBezTo>
                      <a:pt x="1186589" y="642896"/>
                      <a:pt x="1188017" y="616756"/>
                      <a:pt x="1177757" y="595433"/>
                    </a:cubicBezTo>
                    <a:cubicBezTo>
                      <a:pt x="1165891" y="570899"/>
                      <a:pt x="1138234" y="552253"/>
                      <a:pt x="1097463" y="541904"/>
                    </a:cubicBezTo>
                    <a:cubicBezTo>
                      <a:pt x="1031264" y="524061"/>
                      <a:pt x="914302" y="507556"/>
                      <a:pt x="867018" y="501132"/>
                    </a:cubicBezTo>
                    <a:cubicBezTo>
                      <a:pt x="840847" y="497766"/>
                      <a:pt x="821660" y="474850"/>
                      <a:pt x="822945" y="448495"/>
                    </a:cubicBezTo>
                    <a:cubicBezTo>
                      <a:pt x="824640" y="408526"/>
                      <a:pt x="840788" y="373018"/>
                      <a:pt x="856936" y="335369"/>
                    </a:cubicBezTo>
                    <a:cubicBezTo>
                      <a:pt x="865858" y="314849"/>
                      <a:pt x="875315" y="293705"/>
                      <a:pt x="883701" y="269795"/>
                    </a:cubicBezTo>
                    <a:cubicBezTo>
                      <a:pt x="908949" y="195746"/>
                      <a:pt x="910466" y="136507"/>
                      <a:pt x="888430" y="98501"/>
                    </a:cubicBezTo>
                    <a:cubicBezTo>
                      <a:pt x="873709" y="73342"/>
                      <a:pt x="848104" y="57104"/>
                      <a:pt x="812418" y="50324"/>
                    </a:cubicBezTo>
                    <a:cubicBezTo>
                      <a:pt x="786860" y="45566"/>
                      <a:pt x="760535" y="52838"/>
                      <a:pt x="741045" y="70041"/>
                    </a:cubicBezTo>
                    <a:cubicBezTo>
                      <a:pt x="697864" y="105727"/>
                      <a:pt x="669672" y="181204"/>
                      <a:pt x="669048" y="262658"/>
                    </a:cubicBezTo>
                    <a:cubicBezTo>
                      <a:pt x="669048" y="297631"/>
                      <a:pt x="676006" y="357762"/>
                      <a:pt x="726949" y="368111"/>
                    </a:cubicBezTo>
                    <a:cubicBezTo>
                      <a:pt x="740039" y="370747"/>
                      <a:pt x="748514" y="383496"/>
                      <a:pt x="745878" y="396585"/>
                    </a:cubicBezTo>
                    <a:cubicBezTo>
                      <a:pt x="745819" y="396880"/>
                      <a:pt x="745754" y="397171"/>
                      <a:pt x="745684" y="397463"/>
                    </a:cubicBezTo>
                    <a:lnTo>
                      <a:pt x="734443" y="444480"/>
                    </a:lnTo>
                    <a:cubicBezTo>
                      <a:pt x="729731" y="463899"/>
                      <a:pt x="713639" y="478470"/>
                      <a:pt x="693850" y="481237"/>
                    </a:cubicBezTo>
                    <a:cubicBezTo>
                      <a:pt x="651204" y="487304"/>
                      <a:pt x="503909" y="510054"/>
                      <a:pt x="402916" y="551004"/>
                    </a:cubicBezTo>
                    <a:cubicBezTo>
                      <a:pt x="365178" y="566349"/>
                      <a:pt x="332704" y="592400"/>
                      <a:pt x="351350" y="677958"/>
                    </a:cubicBezTo>
                    <a:cubicBezTo>
                      <a:pt x="391675" y="863081"/>
                      <a:pt x="469472" y="1049899"/>
                      <a:pt x="552442" y="1049899"/>
                    </a:cubicBezTo>
                    <a:cubicBezTo>
                      <a:pt x="569883" y="1049239"/>
                      <a:pt x="586253" y="1041317"/>
                      <a:pt x="597586" y="1028041"/>
                    </a:cubicBezTo>
                    <a:cubicBezTo>
                      <a:pt x="669404" y="953457"/>
                      <a:pt x="692422" y="727384"/>
                      <a:pt x="689835" y="645394"/>
                    </a:cubicBezTo>
                    <a:cubicBezTo>
                      <a:pt x="689483" y="632042"/>
                      <a:pt x="699951" y="620898"/>
                      <a:pt x="713299" y="620414"/>
                    </a:cubicBezTo>
                    <a:cubicBezTo>
                      <a:pt x="726438" y="619772"/>
                      <a:pt x="737611" y="629904"/>
                      <a:pt x="738253" y="643044"/>
                    </a:cubicBezTo>
                    <a:cubicBezTo>
                      <a:pt x="738267" y="643322"/>
                      <a:pt x="738276" y="643599"/>
                      <a:pt x="738279" y="643878"/>
                    </a:cubicBezTo>
                    <a:cubicBezTo>
                      <a:pt x="739885" y="692946"/>
                      <a:pt x="727573" y="962914"/>
                      <a:pt x="632112" y="1061408"/>
                    </a:cubicBezTo>
                    <a:cubicBezTo>
                      <a:pt x="611675" y="1084328"/>
                      <a:pt x="582525" y="1097576"/>
                      <a:pt x="551818" y="1097898"/>
                    </a:cubicBezTo>
                    <a:cubicBezTo>
                      <a:pt x="404076" y="1097898"/>
                      <a:pt x="324317" y="784036"/>
                      <a:pt x="303351" y="687504"/>
                    </a:cubicBezTo>
                    <a:cubicBezTo>
                      <a:pt x="283278" y="595166"/>
                      <a:pt x="309686" y="535837"/>
                      <a:pt x="384092" y="505325"/>
                    </a:cubicBezTo>
                    <a:cubicBezTo>
                      <a:pt x="487315" y="463394"/>
                      <a:pt x="629971" y="440376"/>
                      <a:pt x="686534" y="432436"/>
                    </a:cubicBezTo>
                    <a:lnTo>
                      <a:pt x="692690" y="407188"/>
                    </a:lnTo>
                    <a:cubicBezTo>
                      <a:pt x="645941" y="386668"/>
                      <a:pt x="619800" y="335190"/>
                      <a:pt x="620246" y="261766"/>
                    </a:cubicBezTo>
                    <a:cubicBezTo>
                      <a:pt x="620960" y="165056"/>
                      <a:pt x="655308" y="76999"/>
                      <a:pt x="709998" y="32035"/>
                    </a:cubicBezTo>
                    <a:cubicBezTo>
                      <a:pt x="740653" y="5633"/>
                      <a:pt x="781709" y="-5280"/>
                      <a:pt x="821428" y="2415"/>
                    </a:cubicBezTo>
                    <a:cubicBezTo>
                      <a:pt x="870854" y="11783"/>
                      <a:pt x="908503" y="36495"/>
                      <a:pt x="930272" y="73788"/>
                    </a:cubicBezTo>
                    <a:cubicBezTo>
                      <a:pt x="960159" y="124908"/>
                      <a:pt x="959892" y="196014"/>
                      <a:pt x="929647" y="285051"/>
                    </a:cubicBezTo>
                    <a:cubicBezTo>
                      <a:pt x="920726" y="310924"/>
                      <a:pt x="910555" y="334120"/>
                      <a:pt x="901544" y="354640"/>
                    </a:cubicBezTo>
                    <a:cubicBezTo>
                      <a:pt x="886199" y="389345"/>
                      <a:pt x="872906" y="419321"/>
                      <a:pt x="871568" y="450279"/>
                    </a:cubicBezTo>
                    <a:cubicBezTo>
                      <a:pt x="871604" y="451546"/>
                      <a:pt x="872540" y="452603"/>
                      <a:pt x="873798" y="452777"/>
                    </a:cubicBezTo>
                    <a:cubicBezTo>
                      <a:pt x="921975" y="459290"/>
                      <a:pt x="1041257" y="476509"/>
                      <a:pt x="1110042" y="494619"/>
                    </a:cubicBezTo>
                    <a:cubicBezTo>
                      <a:pt x="1164642" y="509072"/>
                      <a:pt x="1203094" y="536551"/>
                      <a:pt x="1221384" y="574289"/>
                    </a:cubicBezTo>
                    <a:cubicBezTo>
                      <a:pt x="1237888" y="608459"/>
                      <a:pt x="1236639" y="649320"/>
                      <a:pt x="1217726" y="692500"/>
                    </a:cubicBezTo>
                    <a:cubicBezTo>
                      <a:pt x="1155275" y="835246"/>
                      <a:pt x="1060527" y="983434"/>
                      <a:pt x="965691" y="1114046"/>
                    </a:cubicBezTo>
                    <a:cubicBezTo>
                      <a:pt x="977583" y="1132424"/>
                      <a:pt x="990466" y="1150535"/>
                      <a:pt x="1004321" y="1168378"/>
                    </a:cubicBezTo>
                    <a:cubicBezTo>
                      <a:pt x="1007328" y="1172134"/>
                      <a:pt x="1012440" y="1173481"/>
                      <a:pt x="1016901" y="1171679"/>
                    </a:cubicBezTo>
                    <a:cubicBezTo>
                      <a:pt x="1094358" y="1138544"/>
                      <a:pt x="1178016" y="1122361"/>
                      <a:pt x="1262245" y="1124216"/>
                    </a:cubicBezTo>
                    <a:cubicBezTo>
                      <a:pt x="1453702" y="1129658"/>
                      <a:pt x="1552375" y="1237699"/>
                      <a:pt x="1550858" y="1341636"/>
                    </a:cubicBezTo>
                    <a:cubicBezTo>
                      <a:pt x="1549787" y="1418094"/>
                      <a:pt x="1490637" y="1500172"/>
                      <a:pt x="1363415" y="1500172"/>
                    </a:cubicBezTo>
                    <a:close/>
                    <a:moveTo>
                      <a:pt x="788151" y="1341279"/>
                    </a:moveTo>
                    <a:cubicBezTo>
                      <a:pt x="814687" y="1366215"/>
                      <a:pt x="839882" y="1392542"/>
                      <a:pt x="863628" y="1420146"/>
                    </a:cubicBezTo>
                    <a:cubicBezTo>
                      <a:pt x="880828" y="1440299"/>
                      <a:pt x="906005" y="1451880"/>
                      <a:pt x="932502" y="1451817"/>
                    </a:cubicBezTo>
                    <a:lnTo>
                      <a:pt x="1363415" y="1451817"/>
                    </a:lnTo>
                    <a:cubicBezTo>
                      <a:pt x="1458341" y="1451817"/>
                      <a:pt x="1501611" y="1396236"/>
                      <a:pt x="1502414" y="1341190"/>
                    </a:cubicBezTo>
                    <a:cubicBezTo>
                      <a:pt x="1503574" y="1260895"/>
                      <a:pt x="1420960" y="1177389"/>
                      <a:pt x="1260906" y="1172839"/>
                    </a:cubicBezTo>
                    <a:cubicBezTo>
                      <a:pt x="1183502" y="1171251"/>
                      <a:pt x="1106652" y="1186150"/>
                      <a:pt x="1035457" y="1216555"/>
                    </a:cubicBezTo>
                    <a:cubicBezTo>
                      <a:pt x="1010986" y="1226770"/>
                      <a:pt x="982704" y="1219481"/>
                      <a:pt x="966226" y="1198712"/>
                    </a:cubicBezTo>
                    <a:cubicBezTo>
                      <a:pt x="955279" y="1184732"/>
                      <a:pt x="944903" y="1170493"/>
                      <a:pt x="935090" y="1155977"/>
                    </a:cubicBezTo>
                    <a:cubicBezTo>
                      <a:pt x="883255" y="1225298"/>
                      <a:pt x="832580" y="1287749"/>
                      <a:pt x="788151" y="1341279"/>
                    </a:cubicBezTo>
                    <a:close/>
                    <a:moveTo>
                      <a:pt x="304244" y="1172661"/>
                    </a:moveTo>
                    <a:cubicBezTo>
                      <a:pt x="299426" y="1172661"/>
                      <a:pt x="294698" y="1172661"/>
                      <a:pt x="289880" y="1172661"/>
                    </a:cubicBezTo>
                    <a:cubicBezTo>
                      <a:pt x="129737" y="1177300"/>
                      <a:pt x="47123" y="1260984"/>
                      <a:pt x="48283" y="1341279"/>
                    </a:cubicBezTo>
                    <a:cubicBezTo>
                      <a:pt x="49086" y="1396325"/>
                      <a:pt x="92356" y="1451906"/>
                      <a:pt x="187371" y="1451906"/>
                    </a:cubicBezTo>
                    <a:lnTo>
                      <a:pt x="587147" y="1451906"/>
                    </a:lnTo>
                    <a:cubicBezTo>
                      <a:pt x="612977" y="1451871"/>
                      <a:pt x="637570" y="1440844"/>
                      <a:pt x="654773" y="1421573"/>
                    </a:cubicBezTo>
                    <a:cubicBezTo>
                      <a:pt x="670654" y="1403730"/>
                      <a:pt x="693314" y="1377946"/>
                      <a:pt x="720704" y="1345740"/>
                    </a:cubicBezTo>
                    <a:cubicBezTo>
                      <a:pt x="622566" y="1261787"/>
                      <a:pt x="477323" y="1172571"/>
                      <a:pt x="304244" y="1172571"/>
                    </a:cubicBezTo>
                    <a:close/>
                  </a:path>
                </a:pathLst>
              </a:custGeom>
              <a:solidFill>
                <a:srgbClr val="838271"/>
              </a:solidFill>
              <a:ln w="8890" cap="flat">
                <a:noFill/>
                <a:prstDash val="solid"/>
                <a:miter/>
              </a:ln>
            </p:spPr>
            <p:txBody>
              <a:bodyPr rtlCol="0" anchor="ctr"/>
              <a:lstStyle/>
              <a:p>
                <a:endParaRPr lang="en-US"/>
              </a:p>
            </p:txBody>
          </p:sp>
        </p:grpSp>
        <p:sp>
          <p:nvSpPr>
            <p:cNvPr id="10" name="Rectangle 9">
              <a:extLst>
                <a:ext uri="{FF2B5EF4-FFF2-40B4-BE49-F238E27FC236}">
                  <a16:creationId xmlns:a16="http://schemas.microsoft.com/office/drawing/2014/main" id="{38A73A4F-6C15-A64C-A00F-6D54EFD7F6A1}"/>
                </a:ext>
              </a:extLst>
            </p:cNvPr>
            <p:cNvSpPr/>
            <p:nvPr/>
          </p:nvSpPr>
          <p:spPr>
            <a:xfrm>
              <a:off x="2207568" y="836712"/>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BF7D4DD2-FA10-AD47-B7C4-B0E57D79A942}"/>
              </a:ext>
            </a:extLst>
          </p:cNvPr>
          <p:cNvSpPr>
            <a:spLocks noGrp="1"/>
          </p:cNvSpPr>
          <p:nvPr>
            <p:ph type="sldNum" sz="quarter" idx="12"/>
          </p:nvPr>
        </p:nvSpPr>
        <p:spPr/>
        <p:txBody>
          <a:bodyPr/>
          <a:lstStyle/>
          <a:p>
            <a:fld id="{3CBD822F-ED39-4FC2-B5B5-D2EAB6238DC3}" type="slidenum">
              <a:rPr lang="en-US" smtClean="0"/>
              <a:pPr/>
              <a:t>33</a:t>
            </a:fld>
            <a:endParaRPr lang="en-US"/>
          </a:p>
        </p:txBody>
      </p:sp>
      <p:pic>
        <p:nvPicPr>
          <p:cNvPr id="4" name="Picture 4" descr="Icône  Description générée automatiquement">
            <a:extLst>
              <a:ext uri="{FF2B5EF4-FFF2-40B4-BE49-F238E27FC236}">
                <a16:creationId xmlns:a16="http://schemas.microsoft.com/office/drawing/2014/main" id="{6C6B52C6-FCB8-8158-B049-879160271A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7058" y="1297568"/>
            <a:ext cx="1145764" cy="1139947"/>
          </a:xfrm>
          <a:prstGeom prst="rect">
            <a:avLst/>
          </a:prstGeom>
        </p:spPr>
      </p:pic>
      <p:pic>
        <p:nvPicPr>
          <p:cNvPr id="3" name="Picture 2" descr="Texte en rouge sur un fond noir  Description générée automatiquement">
            <a:extLst>
              <a:ext uri="{FF2B5EF4-FFF2-40B4-BE49-F238E27FC236}">
                <a16:creationId xmlns:a16="http://schemas.microsoft.com/office/drawing/2014/main" id="{B7F8C005-2FA3-1647-4E44-E93D8F779933}"/>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3808052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F84E0BA-0D84-490D-B259-622FBBB34A4F}"/>
              </a:ext>
            </a:extLst>
          </p:cNvPr>
          <p:cNvSpPr/>
          <p:nvPr/>
        </p:nvSpPr>
        <p:spPr>
          <a:xfrm>
            <a:off x="4034347" y="4739688"/>
            <a:ext cx="306207" cy="75978"/>
          </a:xfrm>
          <a:prstGeom prst="rect">
            <a:avLst/>
          </a:prstGeom>
          <a:solidFill>
            <a:schemeClr val="tx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CE59C8-A90B-453A-8567-38441C69E09B}"/>
              </a:ext>
            </a:extLst>
          </p:cNvPr>
          <p:cNvSpPr/>
          <p:nvPr/>
        </p:nvSpPr>
        <p:spPr>
          <a:xfrm>
            <a:off x="9355107" y="4245496"/>
            <a:ext cx="869300" cy="103348"/>
          </a:xfrm>
          <a:prstGeom prst="rect">
            <a:avLst/>
          </a:prstGeom>
          <a:solidFill>
            <a:schemeClr val="tx2">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167D3-603D-42CB-9105-B28E77F09B9F}"/>
              </a:ext>
            </a:extLst>
          </p:cNvPr>
          <p:cNvSpPr>
            <a:spLocks noGrp="1"/>
          </p:cNvSpPr>
          <p:nvPr>
            <p:ph type="title"/>
          </p:nvPr>
        </p:nvSpPr>
        <p:spPr>
          <a:xfrm>
            <a:off x="384048" y="381000"/>
            <a:ext cx="11420856" cy="533400"/>
          </a:xfrm>
        </p:spPr>
        <p:txBody>
          <a:bodyPr anchor="ctr">
            <a:normAutofit/>
          </a:bodyPr>
          <a:lstStyle/>
          <a:p>
            <a:r>
              <a:rPr lang="fr-CA"/>
              <a:t>N’attendez pas!</a:t>
            </a:r>
          </a:p>
        </p:txBody>
      </p:sp>
      <p:sp>
        <p:nvSpPr>
          <p:cNvPr id="11" name="Content Placeholder 2">
            <a:extLst>
              <a:ext uri="{FF2B5EF4-FFF2-40B4-BE49-F238E27FC236}">
                <a16:creationId xmlns:a16="http://schemas.microsoft.com/office/drawing/2014/main" id="{3E79E384-D0A6-434D-B60C-9A0327D77FAF}"/>
              </a:ext>
            </a:extLst>
          </p:cNvPr>
          <p:cNvSpPr txBox="1">
            <a:spLocks/>
          </p:cNvSpPr>
          <p:nvPr/>
        </p:nvSpPr>
        <p:spPr>
          <a:xfrm>
            <a:off x="7716451" y="1999298"/>
            <a:ext cx="3989439" cy="523564"/>
          </a:xfrm>
          <a:prstGeom prst="rect">
            <a:avLst/>
          </a:prstGeom>
        </p:spPr>
        <p:txBody>
          <a:bodyPr vert="horz" lIns="0" tIns="0" rIns="0" bIns="0" rtlCol="0" anchor="t">
            <a:normAutofit/>
          </a:bodyPr>
          <a:lstStyle>
            <a:lvl1pPr marL="228600" indent="-228600" algn="l" defTabSz="685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685800" rtl="0" eaLnBrk="1" latinLnBrk="0" hangingPunct="1">
              <a:lnSpc>
                <a:spcPct val="90000"/>
              </a:lnSpc>
              <a:spcBef>
                <a:spcPts val="500"/>
              </a:spcBef>
              <a:buFont typeface="Wingdings" pitchFamily="2" charset="2"/>
              <a:buChar char="§"/>
              <a:defRPr sz="2000" kern="1200">
                <a:solidFill>
                  <a:schemeClr val="tx1"/>
                </a:solidFill>
                <a:latin typeface="+mn-lt"/>
                <a:ea typeface="+mn-ea"/>
                <a:cs typeface="+mn-cs"/>
              </a:defRPr>
            </a:lvl2pPr>
            <a:lvl3pPr marL="1143000" indent="-228600" algn="l" defTabSz="6858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685800" rtl="0" eaLnBrk="1" latinLnBrk="0" hangingPunct="1">
              <a:lnSpc>
                <a:spcPct val="90000"/>
              </a:lnSpc>
              <a:spcBef>
                <a:spcPts val="500"/>
              </a:spcBef>
              <a:buFont typeface="Wingdings" pitchFamily="2" charset="2"/>
              <a:buChar char="§"/>
              <a:defRPr sz="1400" kern="1200">
                <a:solidFill>
                  <a:schemeClr val="tx1"/>
                </a:solidFill>
                <a:latin typeface="+mn-lt"/>
                <a:ea typeface="+mn-ea"/>
                <a:cs typeface="+mn-cs"/>
              </a:defRPr>
            </a:lvl4pPr>
            <a:lvl5pPr marL="2057400" indent="-228600" algn="l" defTabSz="6858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fr-CA" sz="1800"/>
              <a:t>Créez un compte Consult+.</a:t>
            </a:r>
          </a:p>
          <a:p>
            <a:endParaRPr lang="en-US"/>
          </a:p>
        </p:txBody>
      </p:sp>
      <p:grpSp>
        <p:nvGrpSpPr>
          <p:cNvPr id="21" name="Group 20">
            <a:extLst>
              <a:ext uri="{FF2B5EF4-FFF2-40B4-BE49-F238E27FC236}">
                <a16:creationId xmlns:a16="http://schemas.microsoft.com/office/drawing/2014/main" id="{19D20D6F-2D44-6C45-969D-D7F3E1194B08}"/>
              </a:ext>
            </a:extLst>
          </p:cNvPr>
          <p:cNvGrpSpPr>
            <a:grpSpLocks noChangeAspect="1"/>
          </p:cNvGrpSpPr>
          <p:nvPr/>
        </p:nvGrpSpPr>
        <p:grpSpPr>
          <a:xfrm>
            <a:off x="6950782" y="2945987"/>
            <a:ext cx="4278627" cy="2880000"/>
            <a:chOff x="6713363" y="2899021"/>
            <a:chExt cx="4100753" cy="2760271"/>
          </a:xfrm>
        </p:grpSpPr>
        <p:pic>
          <p:nvPicPr>
            <p:cNvPr id="7" name="Picture 6" descr="Interface utilisateur graphique, application">
              <a:extLst>
                <a:ext uri="{FF2B5EF4-FFF2-40B4-BE49-F238E27FC236}">
                  <a16:creationId xmlns:a16="http://schemas.microsoft.com/office/drawing/2014/main" id="{62DC8651-DD36-41B5-AB4C-EE85A0128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3363" y="2899021"/>
              <a:ext cx="4100753" cy="2032230"/>
            </a:xfrm>
            <a:prstGeom prst="rect">
              <a:avLst/>
            </a:prstGeom>
            <a:ln w="9525">
              <a:solidFill>
                <a:schemeClr val="bg1">
                  <a:lumMod val="65000"/>
                </a:schemeClr>
              </a:solidFill>
            </a:ln>
          </p:spPr>
        </p:pic>
        <p:cxnSp>
          <p:nvCxnSpPr>
            <p:cNvPr id="14" name="Straight Arrow Connector 13">
              <a:extLst>
                <a:ext uri="{FF2B5EF4-FFF2-40B4-BE49-F238E27FC236}">
                  <a16:creationId xmlns:a16="http://schemas.microsoft.com/office/drawing/2014/main" id="{A283B01C-2E5E-451B-84BA-490929715525}"/>
                </a:ext>
              </a:extLst>
            </p:cNvPr>
            <p:cNvCxnSpPr>
              <a:cxnSpLocks/>
            </p:cNvCxnSpPr>
            <p:nvPr/>
          </p:nvCxnSpPr>
          <p:spPr>
            <a:xfrm flipV="1">
              <a:off x="9111030" y="4325456"/>
              <a:ext cx="419872" cy="12297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9174992-172F-4384-80A3-5AE16EF8F0D3}"/>
                </a:ext>
              </a:extLst>
            </p:cNvPr>
            <p:cNvPicPr>
              <a:picLocks noChangeAspect="1"/>
            </p:cNvPicPr>
            <p:nvPr/>
          </p:nvPicPr>
          <p:blipFill>
            <a:blip r:embed="rId4"/>
            <a:stretch>
              <a:fillRect/>
            </a:stretch>
          </p:blipFill>
          <p:spPr>
            <a:xfrm>
              <a:off x="7370798" y="5264535"/>
              <a:ext cx="2721434" cy="394757"/>
            </a:xfrm>
            <a:prstGeom prst="rect">
              <a:avLst/>
            </a:prstGeom>
          </p:spPr>
        </p:pic>
      </p:grpSp>
      <p:grpSp>
        <p:nvGrpSpPr>
          <p:cNvPr id="20" name="Group 19">
            <a:extLst>
              <a:ext uri="{FF2B5EF4-FFF2-40B4-BE49-F238E27FC236}">
                <a16:creationId xmlns:a16="http://schemas.microsoft.com/office/drawing/2014/main" id="{DA9D4248-A12C-7542-AC12-CB55E1684F9C}"/>
              </a:ext>
            </a:extLst>
          </p:cNvPr>
          <p:cNvGrpSpPr>
            <a:grpSpLocks noChangeAspect="1"/>
          </p:cNvGrpSpPr>
          <p:nvPr/>
        </p:nvGrpSpPr>
        <p:grpSpPr>
          <a:xfrm>
            <a:off x="835748" y="3025389"/>
            <a:ext cx="4403472" cy="2844000"/>
            <a:chOff x="1112025" y="2904166"/>
            <a:chExt cx="4150891" cy="2680869"/>
          </a:xfrm>
        </p:grpSpPr>
        <p:pic>
          <p:nvPicPr>
            <p:cNvPr id="9" name="Picture 8">
              <a:extLst>
                <a:ext uri="{FF2B5EF4-FFF2-40B4-BE49-F238E27FC236}">
                  <a16:creationId xmlns:a16="http://schemas.microsoft.com/office/drawing/2014/main" id="{14D8B7AE-92C9-4B73-A33C-0F3558B8B9AE}"/>
                </a:ext>
              </a:extLst>
            </p:cNvPr>
            <p:cNvPicPr/>
            <p:nvPr/>
          </p:nvPicPr>
          <p:blipFill>
            <a:blip r:embed="rId5" cstate="screen">
              <a:extLst>
                <a:ext uri="{28A0092B-C50C-407E-A947-70E740481C1C}">
                  <a14:useLocalDpi xmlns:a14="http://schemas.microsoft.com/office/drawing/2010/main"/>
                </a:ext>
              </a:extLst>
            </a:blip>
            <a:stretch>
              <a:fillRect/>
            </a:stretch>
          </p:blipFill>
          <p:spPr>
            <a:xfrm>
              <a:off x="1112025" y="2904166"/>
              <a:ext cx="4150891" cy="2012324"/>
            </a:xfrm>
            <a:prstGeom prst="rect">
              <a:avLst/>
            </a:prstGeom>
            <a:ln>
              <a:solidFill>
                <a:schemeClr val="bg1">
                  <a:lumMod val="65000"/>
                </a:schemeClr>
              </a:solidFill>
            </a:ln>
          </p:spPr>
        </p:pic>
        <p:cxnSp>
          <p:nvCxnSpPr>
            <p:cNvPr id="17" name="Straight Arrow Connector 16">
              <a:extLst>
                <a:ext uri="{FF2B5EF4-FFF2-40B4-BE49-F238E27FC236}">
                  <a16:creationId xmlns:a16="http://schemas.microsoft.com/office/drawing/2014/main" id="{61582CF2-AC13-45F9-8643-1C8B1CAD2C0A}"/>
                </a:ext>
              </a:extLst>
            </p:cNvPr>
            <p:cNvCxnSpPr>
              <a:cxnSpLocks/>
            </p:cNvCxnSpPr>
            <p:nvPr/>
          </p:nvCxnSpPr>
          <p:spPr>
            <a:xfrm flipV="1">
              <a:off x="2787620" y="4815666"/>
              <a:ext cx="1183690" cy="46590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EA79CBDA-D44D-492E-89CF-A8F7A2B13F6A}"/>
                </a:ext>
              </a:extLst>
            </p:cNvPr>
            <p:cNvPicPr>
              <a:picLocks noChangeAspect="1"/>
            </p:cNvPicPr>
            <p:nvPr/>
          </p:nvPicPr>
          <p:blipFill>
            <a:blip r:embed="rId6"/>
            <a:stretch>
              <a:fillRect/>
            </a:stretch>
          </p:blipFill>
          <p:spPr>
            <a:xfrm>
              <a:off x="1868303" y="5333296"/>
              <a:ext cx="896437" cy="251739"/>
            </a:xfrm>
            <a:prstGeom prst="rect">
              <a:avLst/>
            </a:prstGeom>
          </p:spPr>
        </p:pic>
      </p:grpSp>
      <p:sp>
        <p:nvSpPr>
          <p:cNvPr id="3" name="Rectangle 2">
            <a:extLst>
              <a:ext uri="{FF2B5EF4-FFF2-40B4-BE49-F238E27FC236}">
                <a16:creationId xmlns:a16="http://schemas.microsoft.com/office/drawing/2014/main" id="{2D8925A5-C764-9345-A771-FC3F16FEBBDF}"/>
              </a:ext>
            </a:extLst>
          </p:cNvPr>
          <p:cNvSpPr/>
          <p:nvPr/>
        </p:nvSpPr>
        <p:spPr>
          <a:xfrm>
            <a:off x="1320795" y="1666058"/>
            <a:ext cx="4574763" cy="928490"/>
          </a:xfrm>
          <a:prstGeom prst="rect">
            <a:avLst/>
          </a:prstGeom>
        </p:spPr>
        <p:txBody>
          <a:bodyPr wrap="square">
            <a:spAutoFit/>
          </a:bodyPr>
          <a:lstStyle/>
          <a:p>
            <a:pPr lvl="0"/>
            <a:r>
              <a:rPr lang="fr-CA"/>
              <a:t>Ouvrez une session à l’adresse </a:t>
            </a:r>
            <a:r>
              <a:rPr lang="fr-CA" b="1" u="sng"/>
              <a:t>macanadavieautravail.com</a:t>
            </a:r>
            <a:r>
              <a:rPr lang="fr-CA"/>
              <a:t>. </a:t>
            </a:r>
            <a:br>
              <a:rPr lang="fr-CA"/>
            </a:br>
            <a:r>
              <a:rPr lang="fr-CA"/>
              <a:t>Suivez ce chemin : Garanties et soldes &gt; Soins médicaux &gt; Autres garanties.</a:t>
            </a:r>
          </a:p>
        </p:txBody>
      </p:sp>
      <p:grpSp>
        <p:nvGrpSpPr>
          <p:cNvPr id="24" name="Group 23">
            <a:extLst>
              <a:ext uri="{FF2B5EF4-FFF2-40B4-BE49-F238E27FC236}">
                <a16:creationId xmlns:a16="http://schemas.microsoft.com/office/drawing/2014/main" id="{DAE7A40E-378A-E942-B7C9-8F02CAA74628}"/>
              </a:ext>
            </a:extLst>
          </p:cNvPr>
          <p:cNvGrpSpPr>
            <a:grpSpLocks noChangeAspect="1"/>
          </p:cNvGrpSpPr>
          <p:nvPr/>
        </p:nvGrpSpPr>
        <p:grpSpPr>
          <a:xfrm>
            <a:off x="587764" y="1651684"/>
            <a:ext cx="900000" cy="900000"/>
            <a:chOff x="1596412" y="1182242"/>
            <a:chExt cx="1375748" cy="1375748"/>
          </a:xfrm>
        </p:grpSpPr>
        <p:grpSp>
          <p:nvGrpSpPr>
            <p:cNvPr id="25" name="Graphic 45">
              <a:extLst>
                <a:ext uri="{FF2B5EF4-FFF2-40B4-BE49-F238E27FC236}">
                  <a16:creationId xmlns:a16="http://schemas.microsoft.com/office/drawing/2014/main" id="{98E1285B-C44E-6245-9496-A469598A662C}"/>
                </a:ext>
              </a:extLst>
            </p:cNvPr>
            <p:cNvGrpSpPr/>
            <p:nvPr/>
          </p:nvGrpSpPr>
          <p:grpSpPr>
            <a:xfrm>
              <a:off x="1596412" y="1182242"/>
              <a:ext cx="1375748" cy="1375748"/>
              <a:chOff x="2454153" y="2655399"/>
              <a:chExt cx="1282578" cy="1282578"/>
            </a:xfrm>
          </p:grpSpPr>
          <p:sp>
            <p:nvSpPr>
              <p:cNvPr id="27" name="Freeform 26">
                <a:extLst>
                  <a:ext uri="{FF2B5EF4-FFF2-40B4-BE49-F238E27FC236}">
                    <a16:creationId xmlns:a16="http://schemas.microsoft.com/office/drawing/2014/main" id="{A8F766F0-BD27-B74D-8057-3ABF129AF025}"/>
                  </a:ext>
                </a:extLst>
              </p:cNvPr>
              <p:cNvSpPr/>
              <p:nvPr/>
            </p:nvSpPr>
            <p:spPr>
              <a:xfrm>
                <a:off x="2928309" y="2860931"/>
                <a:ext cx="232002" cy="1055402"/>
              </a:xfrm>
              <a:custGeom>
                <a:avLst/>
                <a:gdLst>
                  <a:gd name="connsiteX0" fmla="*/ 165529 w 232002"/>
                  <a:gd name="connsiteY0" fmla="*/ 1055242 h 1055402"/>
                  <a:gd name="connsiteX1" fmla="*/ 59876 w 232002"/>
                  <a:gd name="connsiteY1" fmla="*/ 1048990 h 1055402"/>
                  <a:gd name="connsiteX2" fmla="*/ 3443 w 232002"/>
                  <a:gd name="connsiteY2" fmla="*/ 979089 h 1055402"/>
                  <a:gd name="connsiteX3" fmla="*/ 14345 w 232002"/>
                  <a:gd name="connsiteY3" fmla="*/ 126335 h 1055402"/>
                  <a:gd name="connsiteX4" fmla="*/ 62442 w 232002"/>
                  <a:gd name="connsiteY4" fmla="*/ 66535 h 1055402"/>
                  <a:gd name="connsiteX5" fmla="*/ 184126 w 232002"/>
                  <a:gd name="connsiteY5" fmla="*/ 2406 h 1055402"/>
                  <a:gd name="connsiteX6" fmla="*/ 231101 w 232002"/>
                  <a:gd name="connsiteY6" fmla="*/ 60763 h 1055402"/>
                  <a:gd name="connsiteX7" fmla="*/ 216351 w 232002"/>
                  <a:gd name="connsiteY7" fmla="*/ 999771 h 1055402"/>
                  <a:gd name="connsiteX8" fmla="*/ 167932 w 232002"/>
                  <a:gd name="connsiteY8" fmla="*/ 1055317 h 1055402"/>
                  <a:gd name="connsiteX9" fmla="*/ 166330 w 232002"/>
                  <a:gd name="connsiteY9" fmla="*/ 1055403 h 1055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002" h="1055402">
                    <a:moveTo>
                      <a:pt x="165529" y="1055242"/>
                    </a:moveTo>
                    <a:lnTo>
                      <a:pt x="59876" y="1048990"/>
                    </a:lnTo>
                    <a:cubicBezTo>
                      <a:pt x="14505" y="1042897"/>
                      <a:pt x="3924" y="1016925"/>
                      <a:pt x="3443" y="979089"/>
                    </a:cubicBezTo>
                    <a:cubicBezTo>
                      <a:pt x="718" y="765540"/>
                      <a:pt x="-6497" y="349183"/>
                      <a:pt x="14345" y="126335"/>
                    </a:cubicBezTo>
                    <a:cubicBezTo>
                      <a:pt x="16910" y="97958"/>
                      <a:pt x="30377" y="88659"/>
                      <a:pt x="62442" y="66535"/>
                    </a:cubicBezTo>
                    <a:cubicBezTo>
                      <a:pt x="62442" y="66535"/>
                      <a:pt x="143885" y="13148"/>
                      <a:pt x="184126" y="2406"/>
                    </a:cubicBezTo>
                    <a:cubicBezTo>
                      <a:pt x="218115" y="-6732"/>
                      <a:pt x="236391" y="9620"/>
                      <a:pt x="231101" y="60763"/>
                    </a:cubicBezTo>
                    <a:cubicBezTo>
                      <a:pt x="199036" y="378682"/>
                      <a:pt x="212984" y="744377"/>
                      <a:pt x="216351" y="999771"/>
                    </a:cubicBezTo>
                    <a:cubicBezTo>
                      <a:pt x="218319" y="1028480"/>
                      <a:pt x="196642" y="1053349"/>
                      <a:pt x="167932" y="1055317"/>
                    </a:cubicBezTo>
                    <a:cubicBezTo>
                      <a:pt x="167399" y="1055354"/>
                      <a:pt x="166865" y="1055382"/>
                      <a:pt x="166330" y="1055403"/>
                    </a:cubicBezTo>
                  </a:path>
                </a:pathLst>
              </a:custGeom>
              <a:solidFill>
                <a:srgbClr val="FBEABC"/>
              </a:solidFill>
              <a:ln w="1595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54CE55F-0EE2-E64D-A0CC-989193EA11DC}"/>
                  </a:ext>
                </a:extLst>
              </p:cNvPr>
              <p:cNvSpPr/>
              <p:nvPr/>
            </p:nvSpPr>
            <p:spPr>
              <a:xfrm>
                <a:off x="2704736" y="2676881"/>
                <a:ext cx="601529" cy="1229030"/>
              </a:xfrm>
              <a:custGeom>
                <a:avLst/>
                <a:gdLst>
                  <a:gd name="connsiteX0" fmla="*/ 431267 w 601529"/>
                  <a:gd name="connsiteY0" fmla="*/ 1229031 h 1229030"/>
                  <a:gd name="connsiteX1" fmla="*/ 310063 w 601529"/>
                  <a:gd name="connsiteY1" fmla="*/ 1211716 h 1229030"/>
                  <a:gd name="connsiteX2" fmla="*/ 287297 w 601529"/>
                  <a:gd name="connsiteY2" fmla="*/ 729787 h 1229030"/>
                  <a:gd name="connsiteX3" fmla="*/ 287297 w 601529"/>
                  <a:gd name="connsiteY3" fmla="*/ 702533 h 1229030"/>
                  <a:gd name="connsiteX4" fmla="*/ 300444 w 601529"/>
                  <a:gd name="connsiteY4" fmla="*/ 345014 h 1229030"/>
                  <a:gd name="connsiteX5" fmla="*/ 89780 w 601529"/>
                  <a:gd name="connsiteY5" fmla="*/ 442490 h 1229030"/>
                  <a:gd name="connsiteX6" fmla="*/ 0 w 601529"/>
                  <a:gd name="connsiteY6" fmla="*/ 276396 h 1229030"/>
                  <a:gd name="connsiteX7" fmla="*/ 68137 w 601529"/>
                  <a:gd name="connsiteY7" fmla="*/ 177477 h 1229030"/>
                  <a:gd name="connsiteX8" fmla="*/ 318560 w 601529"/>
                  <a:gd name="connsiteY8" fmla="*/ 46975 h 1229030"/>
                  <a:gd name="connsiteX9" fmla="*/ 388461 w 601529"/>
                  <a:gd name="connsiteY9" fmla="*/ 14910 h 1229030"/>
                  <a:gd name="connsiteX10" fmla="*/ 464614 w 601529"/>
                  <a:gd name="connsiteY10" fmla="*/ 1 h 1229030"/>
                  <a:gd name="connsiteX11" fmla="*/ 583573 w 601529"/>
                  <a:gd name="connsiteY11" fmla="*/ 41364 h 1229030"/>
                  <a:gd name="connsiteX12" fmla="*/ 601529 w 601529"/>
                  <a:gd name="connsiteY12" fmla="*/ 643534 h 1229030"/>
                  <a:gd name="connsiteX13" fmla="*/ 597361 w 601529"/>
                  <a:gd name="connsiteY13" fmla="*/ 1066785 h 1229030"/>
                  <a:gd name="connsiteX14" fmla="*/ 572915 w 601529"/>
                  <a:gd name="connsiteY14" fmla="*/ 1086314 h 1229030"/>
                  <a:gd name="connsiteX15" fmla="*/ 553272 w 601529"/>
                  <a:gd name="connsiteY15" fmla="*/ 1065342 h 1229030"/>
                  <a:gd name="connsiteX16" fmla="*/ 557441 w 601529"/>
                  <a:gd name="connsiteY16" fmla="*/ 643534 h 1229030"/>
                  <a:gd name="connsiteX17" fmla="*/ 542851 w 601529"/>
                  <a:gd name="connsiteY17" fmla="*/ 58678 h 1229030"/>
                  <a:gd name="connsiteX18" fmla="*/ 464614 w 601529"/>
                  <a:gd name="connsiteY18" fmla="*/ 44410 h 1229030"/>
                  <a:gd name="connsiteX19" fmla="*/ 404974 w 601529"/>
                  <a:gd name="connsiteY19" fmla="*/ 56113 h 1229030"/>
                  <a:gd name="connsiteX20" fmla="*/ 338601 w 601529"/>
                  <a:gd name="connsiteY20" fmla="*/ 86254 h 1229030"/>
                  <a:gd name="connsiteX21" fmla="*/ 88658 w 601529"/>
                  <a:gd name="connsiteY21" fmla="*/ 216596 h 1229030"/>
                  <a:gd name="connsiteX22" fmla="*/ 44089 w 601529"/>
                  <a:gd name="connsiteY22" fmla="*/ 276396 h 1229030"/>
                  <a:gd name="connsiteX23" fmla="*/ 99079 w 601529"/>
                  <a:gd name="connsiteY23" fmla="*/ 398081 h 1229030"/>
                  <a:gd name="connsiteX24" fmla="*/ 314232 w 601529"/>
                  <a:gd name="connsiteY24" fmla="*/ 285855 h 1229030"/>
                  <a:gd name="connsiteX25" fmla="*/ 336997 w 601529"/>
                  <a:gd name="connsiteY25" fmla="*/ 285855 h 1229030"/>
                  <a:gd name="connsiteX26" fmla="*/ 347258 w 601529"/>
                  <a:gd name="connsiteY26" fmla="*/ 306376 h 1229030"/>
                  <a:gd name="connsiteX27" fmla="*/ 331226 w 601529"/>
                  <a:gd name="connsiteY27" fmla="*/ 701891 h 1229030"/>
                  <a:gd name="connsiteX28" fmla="*/ 331226 w 601529"/>
                  <a:gd name="connsiteY28" fmla="*/ 729146 h 1229030"/>
                  <a:gd name="connsiteX29" fmla="*/ 342128 w 601529"/>
                  <a:gd name="connsiteY29" fmla="*/ 1178048 h 1229030"/>
                  <a:gd name="connsiteX30" fmla="*/ 561609 w 601529"/>
                  <a:gd name="connsiteY30" fmla="*/ 1176285 h 1229030"/>
                  <a:gd name="connsiteX31" fmla="*/ 587741 w 601529"/>
                  <a:gd name="connsiteY31" fmla="*/ 1193119 h 1229030"/>
                  <a:gd name="connsiteX32" fmla="*/ 570908 w 601529"/>
                  <a:gd name="connsiteY32" fmla="*/ 1219251 h 1229030"/>
                  <a:gd name="connsiteX33" fmla="*/ 431267 w 601529"/>
                  <a:gd name="connsiteY33" fmla="*/ 1229031 h 122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1529" h="1229030">
                    <a:moveTo>
                      <a:pt x="431267" y="1229031"/>
                    </a:moveTo>
                    <a:cubicBezTo>
                      <a:pt x="376437" y="1229031"/>
                      <a:pt x="323691" y="1224863"/>
                      <a:pt x="310063" y="1211716"/>
                    </a:cubicBezTo>
                    <a:cubicBezTo>
                      <a:pt x="292588" y="1195684"/>
                      <a:pt x="287137" y="1126264"/>
                      <a:pt x="287297" y="729787"/>
                    </a:cubicBezTo>
                    <a:lnTo>
                      <a:pt x="287297" y="702533"/>
                    </a:lnTo>
                    <a:cubicBezTo>
                      <a:pt x="287297" y="560327"/>
                      <a:pt x="295634" y="413953"/>
                      <a:pt x="300444" y="345014"/>
                    </a:cubicBezTo>
                    <a:cubicBezTo>
                      <a:pt x="118158" y="448422"/>
                      <a:pt x="97636" y="443452"/>
                      <a:pt x="89780" y="442490"/>
                    </a:cubicBezTo>
                    <a:cubicBezTo>
                      <a:pt x="49860" y="434314"/>
                      <a:pt x="0" y="310384"/>
                      <a:pt x="0" y="276396"/>
                    </a:cubicBezTo>
                    <a:cubicBezTo>
                      <a:pt x="0" y="247698"/>
                      <a:pt x="11704" y="207458"/>
                      <a:pt x="68137" y="177477"/>
                    </a:cubicBezTo>
                    <a:lnTo>
                      <a:pt x="318560" y="46975"/>
                    </a:lnTo>
                    <a:cubicBezTo>
                      <a:pt x="343090" y="34630"/>
                      <a:pt x="366657" y="24049"/>
                      <a:pt x="388461" y="14910"/>
                    </a:cubicBezTo>
                    <a:cubicBezTo>
                      <a:pt x="412625" y="5007"/>
                      <a:pt x="438499" y="-59"/>
                      <a:pt x="464614" y="1"/>
                    </a:cubicBezTo>
                    <a:cubicBezTo>
                      <a:pt x="514314" y="1"/>
                      <a:pt x="567220" y="4971"/>
                      <a:pt x="583573" y="41364"/>
                    </a:cubicBezTo>
                    <a:cubicBezTo>
                      <a:pt x="601208" y="81284"/>
                      <a:pt x="601529" y="620448"/>
                      <a:pt x="601529" y="643534"/>
                    </a:cubicBezTo>
                    <a:cubicBezTo>
                      <a:pt x="601529" y="747744"/>
                      <a:pt x="601529" y="941894"/>
                      <a:pt x="597361" y="1066785"/>
                    </a:cubicBezTo>
                    <a:cubicBezTo>
                      <a:pt x="596003" y="1078928"/>
                      <a:pt x="585058" y="1087672"/>
                      <a:pt x="572915" y="1086314"/>
                    </a:cubicBezTo>
                    <a:cubicBezTo>
                      <a:pt x="562101" y="1085105"/>
                      <a:pt x="553772" y="1076212"/>
                      <a:pt x="553272" y="1065342"/>
                    </a:cubicBezTo>
                    <a:cubicBezTo>
                      <a:pt x="557441" y="941252"/>
                      <a:pt x="557441" y="747583"/>
                      <a:pt x="557441" y="643534"/>
                    </a:cubicBezTo>
                    <a:cubicBezTo>
                      <a:pt x="557441" y="383972"/>
                      <a:pt x="551028" y="86895"/>
                      <a:pt x="542851" y="58678"/>
                    </a:cubicBezTo>
                    <a:cubicBezTo>
                      <a:pt x="541248" y="54991"/>
                      <a:pt x="529544" y="44410"/>
                      <a:pt x="464614" y="44410"/>
                    </a:cubicBezTo>
                    <a:cubicBezTo>
                      <a:pt x="444166" y="44433"/>
                      <a:pt x="423914" y="48407"/>
                      <a:pt x="404974" y="56113"/>
                    </a:cubicBezTo>
                    <a:cubicBezTo>
                      <a:pt x="384132" y="64450"/>
                      <a:pt x="361847" y="74711"/>
                      <a:pt x="338601" y="86254"/>
                    </a:cubicBezTo>
                    <a:lnTo>
                      <a:pt x="88658" y="216596"/>
                    </a:lnTo>
                    <a:cubicBezTo>
                      <a:pt x="58678" y="232628"/>
                      <a:pt x="44089" y="252027"/>
                      <a:pt x="44089" y="276396"/>
                    </a:cubicBezTo>
                    <a:cubicBezTo>
                      <a:pt x="44089" y="300765"/>
                      <a:pt x="80802" y="380285"/>
                      <a:pt x="99079" y="398081"/>
                    </a:cubicBezTo>
                    <a:cubicBezTo>
                      <a:pt x="126334" y="389904"/>
                      <a:pt x="227337" y="336196"/>
                      <a:pt x="314232" y="285855"/>
                    </a:cubicBezTo>
                    <a:cubicBezTo>
                      <a:pt x="321228" y="281615"/>
                      <a:pt x="330001" y="281615"/>
                      <a:pt x="336997" y="285855"/>
                    </a:cubicBezTo>
                    <a:cubicBezTo>
                      <a:pt x="343974" y="290249"/>
                      <a:pt x="347929" y="298158"/>
                      <a:pt x="347258" y="306376"/>
                    </a:cubicBezTo>
                    <a:cubicBezTo>
                      <a:pt x="347258" y="308300"/>
                      <a:pt x="331226" y="508703"/>
                      <a:pt x="331226" y="701891"/>
                    </a:cubicBezTo>
                    <a:lnTo>
                      <a:pt x="331226" y="729146"/>
                    </a:lnTo>
                    <a:cubicBezTo>
                      <a:pt x="331226" y="881452"/>
                      <a:pt x="331226" y="1132357"/>
                      <a:pt x="342128" y="1178048"/>
                    </a:cubicBezTo>
                    <a:cubicBezTo>
                      <a:pt x="375956" y="1186706"/>
                      <a:pt x="523292" y="1184622"/>
                      <a:pt x="561609" y="1176285"/>
                    </a:cubicBezTo>
                    <a:cubicBezTo>
                      <a:pt x="573474" y="1173717"/>
                      <a:pt x="585174" y="1181254"/>
                      <a:pt x="587741" y="1193119"/>
                    </a:cubicBezTo>
                    <a:cubicBezTo>
                      <a:pt x="590309" y="1204984"/>
                      <a:pt x="582772" y="1216684"/>
                      <a:pt x="570908" y="1219251"/>
                    </a:cubicBezTo>
                    <a:cubicBezTo>
                      <a:pt x="524645" y="1225754"/>
                      <a:pt x="477985" y="1229022"/>
                      <a:pt x="431267" y="1229031"/>
                    </a:cubicBezTo>
                    <a:close/>
                  </a:path>
                </a:pathLst>
              </a:custGeom>
              <a:solidFill>
                <a:srgbClr val="838271"/>
              </a:solidFill>
              <a:ln w="15954" cap="flat">
                <a:noFill/>
                <a:prstDash val="solid"/>
                <a:miter/>
              </a:ln>
            </p:spPr>
            <p:txBody>
              <a:bodyPr rtlCol="0" anchor="ctr"/>
              <a:lstStyle/>
              <a:p>
                <a:endParaRPr lang="en-US"/>
              </a:p>
            </p:txBody>
          </p:sp>
        </p:grpSp>
        <p:sp>
          <p:nvSpPr>
            <p:cNvPr id="26" name="Rectangle 25">
              <a:extLst>
                <a:ext uri="{FF2B5EF4-FFF2-40B4-BE49-F238E27FC236}">
                  <a16:creationId xmlns:a16="http://schemas.microsoft.com/office/drawing/2014/main" id="{2788C78D-34F1-7B47-96A5-E6049F904850}"/>
                </a:ext>
              </a:extLst>
            </p:cNvPr>
            <p:cNvSpPr/>
            <p:nvPr/>
          </p:nvSpPr>
          <p:spPr>
            <a:xfrm>
              <a:off x="1598486" y="1184316"/>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7BA1DB6F-FE82-E447-B65E-DAF4D47722AF}"/>
              </a:ext>
            </a:extLst>
          </p:cNvPr>
          <p:cNvGrpSpPr>
            <a:grpSpLocks noChangeAspect="1"/>
          </p:cNvGrpSpPr>
          <p:nvPr/>
        </p:nvGrpSpPr>
        <p:grpSpPr>
          <a:xfrm>
            <a:off x="6796805" y="1665400"/>
            <a:ext cx="900000" cy="900000"/>
            <a:chOff x="2795670" y="1177240"/>
            <a:chExt cx="1371600" cy="1371600"/>
          </a:xfrm>
        </p:grpSpPr>
        <p:sp>
          <p:nvSpPr>
            <p:cNvPr id="30" name="Freeform 29">
              <a:extLst>
                <a:ext uri="{FF2B5EF4-FFF2-40B4-BE49-F238E27FC236}">
                  <a16:creationId xmlns:a16="http://schemas.microsoft.com/office/drawing/2014/main" id="{4FEC1F1F-C3C7-D945-A5EC-4F0606F64171}"/>
                </a:ext>
              </a:extLst>
            </p:cNvPr>
            <p:cNvSpPr/>
            <p:nvPr/>
          </p:nvSpPr>
          <p:spPr>
            <a:xfrm>
              <a:off x="2961393" y="1337844"/>
              <a:ext cx="709420" cy="1042100"/>
            </a:xfrm>
            <a:custGeom>
              <a:avLst/>
              <a:gdLst>
                <a:gd name="connsiteX0" fmla="*/ 19543 w 653645"/>
                <a:gd name="connsiteY0" fmla="*/ 870520 h 960169"/>
                <a:gd name="connsiteX1" fmla="*/ 27078 w 653645"/>
                <a:gd name="connsiteY1" fmla="*/ 845990 h 960169"/>
                <a:gd name="connsiteX2" fmla="*/ 355418 w 653645"/>
                <a:gd name="connsiteY2" fmla="*/ 496648 h 960169"/>
                <a:gd name="connsiteX3" fmla="*/ 144434 w 653645"/>
                <a:gd name="connsiteY3" fmla="*/ 269472 h 960169"/>
                <a:gd name="connsiteX4" fmla="*/ 82550 w 653645"/>
                <a:gd name="connsiteY4" fmla="*/ 266425 h 960169"/>
                <a:gd name="connsiteX5" fmla="*/ 18421 w 653645"/>
                <a:gd name="connsiteY5" fmla="*/ 117486 h 960169"/>
                <a:gd name="connsiteX6" fmla="*/ 598948 w 653645"/>
                <a:gd name="connsiteY6" fmla="*/ 65061 h 960169"/>
                <a:gd name="connsiteX7" fmla="*/ 602154 w 653645"/>
                <a:gd name="connsiteY7" fmla="*/ 68588 h 960169"/>
                <a:gd name="connsiteX8" fmla="*/ 126478 w 653645"/>
                <a:gd name="connsiteY8" fmla="*/ 954689 h 960169"/>
                <a:gd name="connsiteX9" fmla="*/ 97300 w 653645"/>
                <a:gd name="connsiteY9" fmla="*/ 955971 h 960169"/>
                <a:gd name="connsiteX10" fmla="*/ 20024 w 653645"/>
                <a:gd name="connsiteY10" fmla="*/ 870359 h 9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3645" h="960169">
                  <a:moveTo>
                    <a:pt x="19543" y="870520"/>
                  </a:moveTo>
                  <a:cubicBezTo>
                    <a:pt x="17237" y="861577"/>
                    <a:pt x="20149" y="852096"/>
                    <a:pt x="27078" y="845990"/>
                  </a:cubicBezTo>
                  <a:cubicBezTo>
                    <a:pt x="122631" y="762302"/>
                    <a:pt x="274937" y="585948"/>
                    <a:pt x="355418" y="496648"/>
                  </a:cubicBezTo>
                  <a:cubicBezTo>
                    <a:pt x="553416" y="299131"/>
                    <a:pt x="588046" y="7345"/>
                    <a:pt x="144434" y="269472"/>
                  </a:cubicBezTo>
                  <a:cubicBezTo>
                    <a:pt x="125043" y="280884"/>
                    <a:pt x="100726" y="279687"/>
                    <a:pt x="82550" y="266425"/>
                  </a:cubicBezTo>
                  <a:cubicBezTo>
                    <a:pt x="45035" y="238850"/>
                    <a:pt x="-36409" y="174881"/>
                    <a:pt x="18421" y="117486"/>
                  </a:cubicBezTo>
                  <a:cubicBezTo>
                    <a:pt x="130647" y="-30"/>
                    <a:pt x="474057" y="-49890"/>
                    <a:pt x="598948" y="65061"/>
                  </a:cubicBezTo>
                  <a:cubicBezTo>
                    <a:pt x="600099" y="66159"/>
                    <a:pt x="601171" y="67337"/>
                    <a:pt x="602154" y="68588"/>
                  </a:cubicBezTo>
                  <a:cubicBezTo>
                    <a:pt x="831896" y="350114"/>
                    <a:pt x="224115" y="874528"/>
                    <a:pt x="126478" y="954689"/>
                  </a:cubicBezTo>
                  <a:cubicBezTo>
                    <a:pt x="118094" y="961491"/>
                    <a:pt x="106248" y="962012"/>
                    <a:pt x="97300" y="955971"/>
                  </a:cubicBezTo>
                  <a:cubicBezTo>
                    <a:pt x="73572" y="939939"/>
                    <a:pt x="29323" y="904829"/>
                    <a:pt x="20024" y="870359"/>
                  </a:cubicBezTo>
                </a:path>
              </a:pathLst>
            </a:custGeom>
            <a:solidFill>
              <a:srgbClr val="FBEABC"/>
            </a:solidFill>
            <a:ln w="1595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A1B031E-A0D3-1B48-8EBB-517164FE625B}"/>
                </a:ext>
              </a:extLst>
            </p:cNvPr>
            <p:cNvSpPr/>
            <p:nvPr/>
          </p:nvSpPr>
          <p:spPr>
            <a:xfrm>
              <a:off x="2985736" y="1192156"/>
              <a:ext cx="943396" cy="1339312"/>
            </a:xfrm>
            <a:custGeom>
              <a:avLst/>
              <a:gdLst>
                <a:gd name="connsiteX0" fmla="*/ 814116 w 869225"/>
                <a:gd name="connsiteY0" fmla="*/ 1234014 h 1234014"/>
                <a:gd name="connsiteX1" fmla="*/ 141565 w 869225"/>
                <a:gd name="connsiteY1" fmla="*/ 1234014 h 1234014"/>
                <a:gd name="connsiteX2" fmla="*/ 17315 w 869225"/>
                <a:gd name="connsiteY2" fmla="*/ 1109765 h 1234014"/>
                <a:gd name="connsiteX3" fmla="*/ 75512 w 869225"/>
                <a:gd name="connsiteY3" fmla="*/ 985194 h 1234014"/>
                <a:gd name="connsiteX4" fmla="*/ 203770 w 869225"/>
                <a:gd name="connsiteY4" fmla="*/ 868961 h 1234014"/>
                <a:gd name="connsiteX5" fmla="*/ 387820 w 869225"/>
                <a:gd name="connsiteY5" fmla="*/ 680582 h 1234014"/>
                <a:gd name="connsiteX6" fmla="*/ 533873 w 869225"/>
                <a:gd name="connsiteY6" fmla="*/ 392002 h 1234014"/>
                <a:gd name="connsiteX7" fmla="*/ 496518 w 869225"/>
                <a:gd name="connsiteY7" fmla="*/ 286189 h 1234014"/>
                <a:gd name="connsiteX8" fmla="*/ 386537 w 869225"/>
                <a:gd name="connsiteY8" fmla="*/ 249956 h 1234014"/>
                <a:gd name="connsiteX9" fmla="*/ 255714 w 869225"/>
                <a:gd name="connsiteY9" fmla="*/ 279616 h 1234014"/>
                <a:gd name="connsiteX10" fmla="*/ 179721 w 869225"/>
                <a:gd name="connsiteY10" fmla="*/ 326270 h 1234014"/>
                <a:gd name="connsiteX11" fmla="*/ 99560 w 869225"/>
                <a:gd name="connsiteY11" fmla="*/ 345508 h 1234014"/>
                <a:gd name="connsiteX12" fmla="*/ 32064 w 869225"/>
                <a:gd name="connsiteY12" fmla="*/ 301099 h 1234014"/>
                <a:gd name="connsiteX13" fmla="*/ 0 w 869225"/>
                <a:gd name="connsiteY13" fmla="*/ 220938 h 1234014"/>
                <a:gd name="connsiteX14" fmla="*/ 50181 w 869225"/>
                <a:gd name="connsiteY14" fmla="*/ 133402 h 1234014"/>
                <a:gd name="connsiteX15" fmla="*/ 408661 w 869225"/>
                <a:gd name="connsiteY15" fmla="*/ 1778 h 1234014"/>
                <a:gd name="connsiteX16" fmla="*/ 747422 w 869225"/>
                <a:gd name="connsiteY16" fmla="*/ 133562 h 1234014"/>
                <a:gd name="connsiteX17" fmla="*/ 745209 w 869225"/>
                <a:gd name="connsiteY17" fmla="*/ 164773 h 1234014"/>
                <a:gd name="connsiteX18" fmla="*/ 713999 w 869225"/>
                <a:gd name="connsiteY18" fmla="*/ 162559 h 1234014"/>
                <a:gd name="connsiteX19" fmla="*/ 711510 w 869225"/>
                <a:gd name="connsiteY19" fmla="*/ 159054 h 1234014"/>
                <a:gd name="connsiteX20" fmla="*/ 414593 w 869225"/>
                <a:gd name="connsiteY20" fmla="*/ 45546 h 1234014"/>
                <a:gd name="connsiteX21" fmla="*/ 79680 w 869225"/>
                <a:gd name="connsiteY21" fmla="*/ 167390 h 1234014"/>
                <a:gd name="connsiteX22" fmla="*/ 45532 w 869225"/>
                <a:gd name="connsiteY22" fmla="*/ 220778 h 1234014"/>
                <a:gd name="connsiteX23" fmla="*/ 69580 w 869225"/>
                <a:gd name="connsiteY23" fmla="*/ 276891 h 1234014"/>
                <a:gd name="connsiteX24" fmla="*/ 107737 w 869225"/>
                <a:gd name="connsiteY24" fmla="*/ 301901 h 1234014"/>
                <a:gd name="connsiteX25" fmla="*/ 153428 w 869225"/>
                <a:gd name="connsiteY25" fmla="*/ 290999 h 1234014"/>
                <a:gd name="connsiteX26" fmla="*/ 237117 w 869225"/>
                <a:gd name="connsiteY26" fmla="*/ 239215 h 1234014"/>
                <a:gd name="connsiteX27" fmla="*/ 386697 w 869225"/>
                <a:gd name="connsiteY27" fmla="*/ 205387 h 1234014"/>
                <a:gd name="connsiteX28" fmla="*/ 527140 w 869225"/>
                <a:gd name="connsiteY28" fmla="*/ 253483 h 1234014"/>
                <a:gd name="connsiteX29" fmla="*/ 578122 w 869225"/>
                <a:gd name="connsiteY29" fmla="*/ 391040 h 1234014"/>
                <a:gd name="connsiteX30" fmla="*/ 420686 w 869225"/>
                <a:gd name="connsiteY30" fmla="*/ 709280 h 1234014"/>
                <a:gd name="connsiteX31" fmla="*/ 234391 w 869225"/>
                <a:gd name="connsiteY31" fmla="*/ 899903 h 1234014"/>
                <a:gd name="connsiteX32" fmla="*/ 103889 w 869225"/>
                <a:gd name="connsiteY32" fmla="*/ 1017900 h 1234014"/>
                <a:gd name="connsiteX33" fmla="*/ 61403 w 869225"/>
                <a:gd name="connsiteY33" fmla="*/ 1108803 h 1234014"/>
                <a:gd name="connsiteX34" fmla="*/ 141565 w 869225"/>
                <a:gd name="connsiteY34" fmla="*/ 1188964 h 1234014"/>
                <a:gd name="connsiteX35" fmla="*/ 814918 w 869225"/>
                <a:gd name="connsiteY35" fmla="*/ 1188964 h 1234014"/>
                <a:gd name="connsiteX36" fmla="*/ 825018 w 869225"/>
                <a:gd name="connsiteY36" fmla="*/ 1179665 h 1234014"/>
                <a:gd name="connsiteX37" fmla="*/ 825018 w 869225"/>
                <a:gd name="connsiteY37" fmla="*/ 1147601 h 1234014"/>
                <a:gd name="connsiteX38" fmla="*/ 795038 w 869225"/>
                <a:gd name="connsiteY38" fmla="*/ 1072891 h 1234014"/>
                <a:gd name="connsiteX39" fmla="*/ 702372 w 869225"/>
                <a:gd name="connsiteY39" fmla="*/ 1044353 h 1234014"/>
                <a:gd name="connsiteX40" fmla="*/ 464454 w 869225"/>
                <a:gd name="connsiteY40" fmla="*/ 1044353 h 1234014"/>
                <a:gd name="connsiteX41" fmla="*/ 403859 w 869225"/>
                <a:gd name="connsiteY41" fmla="*/ 984065 h 1234014"/>
                <a:gd name="connsiteX42" fmla="*/ 422449 w 869225"/>
                <a:gd name="connsiteY42" fmla="*/ 940304 h 1234014"/>
                <a:gd name="connsiteX43" fmla="*/ 534675 w 869225"/>
                <a:gd name="connsiteY43" fmla="*/ 828078 h 1234014"/>
                <a:gd name="connsiteX44" fmla="*/ 558242 w 869225"/>
                <a:gd name="connsiteY44" fmla="*/ 803709 h 1234014"/>
                <a:gd name="connsiteX45" fmla="*/ 777884 w 869225"/>
                <a:gd name="connsiteY45" fmla="*/ 313765 h 1234014"/>
                <a:gd name="connsiteX46" fmla="*/ 796041 w 869225"/>
                <a:gd name="connsiteY46" fmla="*/ 288283 h 1234014"/>
                <a:gd name="connsiteX47" fmla="*/ 821522 w 869225"/>
                <a:gd name="connsiteY47" fmla="*/ 306440 h 1234014"/>
                <a:gd name="connsiteX48" fmla="*/ 821812 w 869225"/>
                <a:gd name="connsiteY48" fmla="*/ 309276 h 1234014"/>
                <a:gd name="connsiteX49" fmla="*/ 589986 w 869225"/>
                <a:gd name="connsiteY49" fmla="*/ 834331 h 1234014"/>
                <a:gd name="connsiteX50" fmla="*/ 566579 w 869225"/>
                <a:gd name="connsiteY50" fmla="*/ 858540 h 1234014"/>
                <a:gd name="connsiteX51" fmla="*/ 452910 w 869225"/>
                <a:gd name="connsiteY51" fmla="*/ 973010 h 1234014"/>
                <a:gd name="connsiteX52" fmla="*/ 449063 w 869225"/>
                <a:gd name="connsiteY52" fmla="*/ 990806 h 1234014"/>
                <a:gd name="connsiteX53" fmla="*/ 465095 w 869225"/>
                <a:gd name="connsiteY53" fmla="*/ 1001066 h 1234014"/>
                <a:gd name="connsiteX54" fmla="*/ 702372 w 869225"/>
                <a:gd name="connsiteY54" fmla="*/ 1001066 h 1234014"/>
                <a:gd name="connsiteX55" fmla="*/ 825018 w 869225"/>
                <a:gd name="connsiteY55" fmla="*/ 1041467 h 1234014"/>
                <a:gd name="connsiteX56" fmla="*/ 869107 w 869225"/>
                <a:gd name="connsiteY56" fmla="*/ 1150166 h 1234014"/>
                <a:gd name="connsiteX57" fmla="*/ 868145 w 869225"/>
                <a:gd name="connsiteY57" fmla="*/ 1184956 h 1234014"/>
                <a:gd name="connsiteX58" fmla="*/ 814117 w 869225"/>
                <a:gd name="connsiteY58" fmla="*/ 1234014 h 1234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69225" h="1234014">
                  <a:moveTo>
                    <a:pt x="814116" y="1234014"/>
                  </a:moveTo>
                  <a:lnTo>
                    <a:pt x="141565" y="1234014"/>
                  </a:lnTo>
                  <a:cubicBezTo>
                    <a:pt x="72980" y="1233926"/>
                    <a:pt x="17403" y="1178349"/>
                    <a:pt x="17315" y="1109765"/>
                  </a:cubicBezTo>
                  <a:cubicBezTo>
                    <a:pt x="17291" y="1061668"/>
                    <a:pt x="38608" y="1016039"/>
                    <a:pt x="75512" y="985194"/>
                  </a:cubicBezTo>
                  <a:cubicBezTo>
                    <a:pt x="113989" y="953130"/>
                    <a:pt x="157116" y="913691"/>
                    <a:pt x="203770" y="868961"/>
                  </a:cubicBezTo>
                  <a:cubicBezTo>
                    <a:pt x="271265" y="804832"/>
                    <a:pt x="333310" y="740703"/>
                    <a:pt x="387820" y="680582"/>
                  </a:cubicBezTo>
                  <a:cubicBezTo>
                    <a:pt x="484013" y="574609"/>
                    <a:pt x="533873" y="477614"/>
                    <a:pt x="533873" y="392002"/>
                  </a:cubicBezTo>
                  <a:cubicBezTo>
                    <a:pt x="533873" y="344867"/>
                    <a:pt x="521689" y="310398"/>
                    <a:pt x="496518" y="286189"/>
                  </a:cubicBezTo>
                  <a:cubicBezTo>
                    <a:pt x="471347" y="261981"/>
                    <a:pt x="434473" y="249956"/>
                    <a:pt x="386537" y="249956"/>
                  </a:cubicBezTo>
                  <a:cubicBezTo>
                    <a:pt x="341282" y="250126"/>
                    <a:pt x="296618" y="260252"/>
                    <a:pt x="255714" y="279616"/>
                  </a:cubicBezTo>
                  <a:cubicBezTo>
                    <a:pt x="228849" y="292519"/>
                    <a:pt x="203384" y="308152"/>
                    <a:pt x="179721" y="326270"/>
                  </a:cubicBezTo>
                  <a:cubicBezTo>
                    <a:pt x="156865" y="343607"/>
                    <a:pt x="127795" y="350584"/>
                    <a:pt x="99560" y="345508"/>
                  </a:cubicBezTo>
                  <a:cubicBezTo>
                    <a:pt x="71819" y="340853"/>
                    <a:pt x="47319" y="324733"/>
                    <a:pt x="32064" y="301099"/>
                  </a:cubicBezTo>
                  <a:cubicBezTo>
                    <a:pt x="14115" y="277889"/>
                    <a:pt x="3010" y="250124"/>
                    <a:pt x="0" y="220938"/>
                  </a:cubicBezTo>
                  <a:cubicBezTo>
                    <a:pt x="0" y="190637"/>
                    <a:pt x="16834" y="161298"/>
                    <a:pt x="50181" y="133402"/>
                  </a:cubicBezTo>
                  <a:cubicBezTo>
                    <a:pt x="143007" y="58051"/>
                    <a:pt x="253469" y="17489"/>
                    <a:pt x="408661" y="1778"/>
                  </a:cubicBezTo>
                  <a:cubicBezTo>
                    <a:pt x="536919" y="-11048"/>
                    <a:pt x="685217" y="46828"/>
                    <a:pt x="747422" y="133562"/>
                  </a:cubicBezTo>
                  <a:cubicBezTo>
                    <a:pt x="755430" y="142792"/>
                    <a:pt x="754439" y="156766"/>
                    <a:pt x="745209" y="164773"/>
                  </a:cubicBezTo>
                  <a:cubicBezTo>
                    <a:pt x="735979" y="172780"/>
                    <a:pt x="722006" y="171789"/>
                    <a:pt x="713999" y="162559"/>
                  </a:cubicBezTo>
                  <a:cubicBezTo>
                    <a:pt x="713057" y="161474"/>
                    <a:pt x="712224" y="160300"/>
                    <a:pt x="711510" y="159054"/>
                  </a:cubicBezTo>
                  <a:cubicBezTo>
                    <a:pt x="658604" y="85305"/>
                    <a:pt x="525216" y="34163"/>
                    <a:pt x="414593" y="45546"/>
                  </a:cubicBezTo>
                  <a:cubicBezTo>
                    <a:pt x="268540" y="60295"/>
                    <a:pt x="165132" y="97811"/>
                    <a:pt x="79680" y="167390"/>
                  </a:cubicBezTo>
                  <a:cubicBezTo>
                    <a:pt x="57075" y="186148"/>
                    <a:pt x="45532" y="204265"/>
                    <a:pt x="45532" y="220778"/>
                  </a:cubicBezTo>
                  <a:cubicBezTo>
                    <a:pt x="45532" y="227832"/>
                    <a:pt x="48578" y="244505"/>
                    <a:pt x="69580" y="276891"/>
                  </a:cubicBezTo>
                  <a:cubicBezTo>
                    <a:pt x="78311" y="290128"/>
                    <a:pt x="92115" y="299176"/>
                    <a:pt x="107737" y="301901"/>
                  </a:cubicBezTo>
                  <a:cubicBezTo>
                    <a:pt x="123817" y="304671"/>
                    <a:pt x="140330" y="300731"/>
                    <a:pt x="153428" y="290999"/>
                  </a:cubicBezTo>
                  <a:cubicBezTo>
                    <a:pt x="179469" y="270906"/>
                    <a:pt x="207514" y="253552"/>
                    <a:pt x="237117" y="239215"/>
                  </a:cubicBezTo>
                  <a:cubicBezTo>
                    <a:pt x="283880" y="217069"/>
                    <a:pt x="334955" y="205519"/>
                    <a:pt x="386697" y="205387"/>
                  </a:cubicBezTo>
                  <a:cubicBezTo>
                    <a:pt x="446498" y="205387"/>
                    <a:pt x="493632" y="221419"/>
                    <a:pt x="527140" y="253483"/>
                  </a:cubicBezTo>
                  <a:cubicBezTo>
                    <a:pt x="560647" y="285548"/>
                    <a:pt x="578122" y="332202"/>
                    <a:pt x="578122" y="391040"/>
                  </a:cubicBezTo>
                  <a:cubicBezTo>
                    <a:pt x="578122" y="487233"/>
                    <a:pt x="525055" y="594970"/>
                    <a:pt x="420686" y="709280"/>
                  </a:cubicBezTo>
                  <a:cubicBezTo>
                    <a:pt x="365374" y="770362"/>
                    <a:pt x="302688" y="834491"/>
                    <a:pt x="234391" y="899903"/>
                  </a:cubicBezTo>
                  <a:cubicBezTo>
                    <a:pt x="186294" y="945274"/>
                    <a:pt x="143007" y="985034"/>
                    <a:pt x="103889" y="1017900"/>
                  </a:cubicBezTo>
                  <a:cubicBezTo>
                    <a:pt x="76944" y="1040398"/>
                    <a:pt x="61379" y="1073700"/>
                    <a:pt x="61403" y="1108803"/>
                  </a:cubicBezTo>
                  <a:cubicBezTo>
                    <a:pt x="61403" y="1153074"/>
                    <a:pt x="97293" y="1188964"/>
                    <a:pt x="141565" y="1188964"/>
                  </a:cubicBezTo>
                  <a:lnTo>
                    <a:pt x="814918" y="1188964"/>
                  </a:lnTo>
                  <a:cubicBezTo>
                    <a:pt x="820198" y="1188980"/>
                    <a:pt x="824599" y="1184928"/>
                    <a:pt x="825018" y="1179665"/>
                  </a:cubicBezTo>
                  <a:cubicBezTo>
                    <a:pt x="825018" y="1170687"/>
                    <a:pt x="825018" y="1159946"/>
                    <a:pt x="825018" y="1147601"/>
                  </a:cubicBezTo>
                  <a:cubicBezTo>
                    <a:pt x="826068" y="1119573"/>
                    <a:pt x="815171" y="1092418"/>
                    <a:pt x="795038" y="1072891"/>
                  </a:cubicBezTo>
                  <a:cubicBezTo>
                    <a:pt x="774677" y="1053973"/>
                    <a:pt x="743414" y="1044353"/>
                    <a:pt x="702372" y="1044353"/>
                  </a:cubicBezTo>
                  <a:lnTo>
                    <a:pt x="464454" y="1044353"/>
                  </a:lnTo>
                  <a:cubicBezTo>
                    <a:pt x="431073" y="1044438"/>
                    <a:pt x="403944" y="1017446"/>
                    <a:pt x="403859" y="984065"/>
                  </a:cubicBezTo>
                  <a:cubicBezTo>
                    <a:pt x="403817" y="967551"/>
                    <a:pt x="410534" y="951739"/>
                    <a:pt x="422449" y="940304"/>
                  </a:cubicBezTo>
                  <a:cubicBezTo>
                    <a:pt x="457720" y="906797"/>
                    <a:pt x="495396" y="868640"/>
                    <a:pt x="534675" y="828078"/>
                  </a:cubicBezTo>
                  <a:lnTo>
                    <a:pt x="558242" y="803709"/>
                  </a:lnTo>
                  <a:cubicBezTo>
                    <a:pt x="710388" y="645792"/>
                    <a:pt x="802092" y="550400"/>
                    <a:pt x="777884" y="313765"/>
                  </a:cubicBezTo>
                  <a:cubicBezTo>
                    <a:pt x="775861" y="301714"/>
                    <a:pt x="783990" y="290306"/>
                    <a:pt x="796041" y="288283"/>
                  </a:cubicBezTo>
                  <a:cubicBezTo>
                    <a:pt x="808091" y="286261"/>
                    <a:pt x="819500" y="294390"/>
                    <a:pt x="821522" y="306440"/>
                  </a:cubicBezTo>
                  <a:cubicBezTo>
                    <a:pt x="821680" y="307378"/>
                    <a:pt x="821776" y="308325"/>
                    <a:pt x="821812" y="309276"/>
                  </a:cubicBezTo>
                  <a:cubicBezTo>
                    <a:pt x="848105" y="565791"/>
                    <a:pt x="739887" y="678017"/>
                    <a:pt x="589986" y="834331"/>
                  </a:cubicBezTo>
                  <a:lnTo>
                    <a:pt x="566579" y="858540"/>
                  </a:lnTo>
                  <a:cubicBezTo>
                    <a:pt x="526979" y="900384"/>
                    <a:pt x="488662" y="938701"/>
                    <a:pt x="452910" y="973010"/>
                  </a:cubicBezTo>
                  <a:cubicBezTo>
                    <a:pt x="448057" y="977567"/>
                    <a:pt x="446526" y="984650"/>
                    <a:pt x="449063" y="990806"/>
                  </a:cubicBezTo>
                  <a:cubicBezTo>
                    <a:pt x="451578" y="997371"/>
                    <a:pt x="458079" y="1001532"/>
                    <a:pt x="465095" y="1001066"/>
                  </a:cubicBezTo>
                  <a:lnTo>
                    <a:pt x="702372" y="1001066"/>
                  </a:lnTo>
                  <a:cubicBezTo>
                    <a:pt x="754957" y="1001066"/>
                    <a:pt x="796160" y="1014694"/>
                    <a:pt x="825018" y="1041467"/>
                  </a:cubicBezTo>
                  <a:cubicBezTo>
                    <a:pt x="854705" y="1069645"/>
                    <a:pt x="870777" y="1109270"/>
                    <a:pt x="869107" y="1150166"/>
                  </a:cubicBezTo>
                  <a:cubicBezTo>
                    <a:pt x="869107" y="1163793"/>
                    <a:pt x="869107" y="1175176"/>
                    <a:pt x="868145" y="1184956"/>
                  </a:cubicBezTo>
                  <a:cubicBezTo>
                    <a:pt x="865425" y="1212766"/>
                    <a:pt x="842060" y="1233982"/>
                    <a:pt x="814117" y="1234014"/>
                  </a:cubicBezTo>
                  <a:close/>
                </a:path>
              </a:pathLst>
            </a:custGeom>
            <a:solidFill>
              <a:srgbClr val="838271"/>
            </a:solidFill>
            <a:ln w="15954" cap="flat">
              <a:noFill/>
              <a:prstDash val="solid"/>
              <a:miter/>
            </a:ln>
          </p:spPr>
          <p:txBody>
            <a:bodyPr rtlCol="0" anchor="ctr"/>
            <a:lstStyle/>
            <a:p>
              <a:endParaRPr lang="en-US"/>
            </a:p>
          </p:txBody>
        </p:sp>
        <p:sp>
          <p:nvSpPr>
            <p:cNvPr id="32" name="Rectangle 31">
              <a:extLst>
                <a:ext uri="{FF2B5EF4-FFF2-40B4-BE49-F238E27FC236}">
                  <a16:creationId xmlns:a16="http://schemas.microsoft.com/office/drawing/2014/main" id="{F2078F88-C8AD-4242-A330-FA77E88911EE}"/>
                </a:ext>
              </a:extLst>
            </p:cNvPr>
            <p:cNvSpPr/>
            <p:nvPr/>
          </p:nvSpPr>
          <p:spPr>
            <a:xfrm>
              <a:off x="2795670" y="1177240"/>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F4C4ECE7-1312-1D44-A368-588975DD6986}"/>
              </a:ext>
            </a:extLst>
          </p:cNvPr>
          <p:cNvCxnSpPr>
            <a:cxnSpLocks/>
          </p:cNvCxnSpPr>
          <p:nvPr/>
        </p:nvCxnSpPr>
        <p:spPr>
          <a:xfrm>
            <a:off x="6096000" y="1705982"/>
            <a:ext cx="0" cy="386284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37D4A8-72E9-5640-AFD2-6752AE6888A3}"/>
              </a:ext>
            </a:extLst>
          </p:cNvPr>
          <p:cNvSpPr>
            <a:spLocks noGrp="1"/>
          </p:cNvSpPr>
          <p:nvPr>
            <p:ph type="dt" sz="half" idx="10"/>
          </p:nvPr>
        </p:nvSpPr>
        <p:spPr>
          <a:xfrm>
            <a:off x="8156448" y="6365876"/>
            <a:ext cx="2462246" cy="283886"/>
          </a:xfrm>
        </p:spPr>
        <p:txBody>
          <a:bodyPr/>
          <a:lstStyle/>
          <a:p>
            <a:fld id="{613B590C-ED0A-974D-BB74-AE0AD048A67D}" type="datetime4">
              <a:rPr lang="en-CA" smtClean="0"/>
              <a:t>September 28, 2023</a:t>
            </a:fld>
            <a:endParaRPr lang="en-CA" dirty="0"/>
          </a:p>
        </p:txBody>
      </p:sp>
      <p:sp>
        <p:nvSpPr>
          <p:cNvPr id="5" name="Slide Number Placeholder 4">
            <a:extLst>
              <a:ext uri="{FF2B5EF4-FFF2-40B4-BE49-F238E27FC236}">
                <a16:creationId xmlns:a16="http://schemas.microsoft.com/office/drawing/2014/main" id="{97BC8985-C2CD-D544-9713-19F75A54FA80}"/>
              </a:ext>
            </a:extLst>
          </p:cNvPr>
          <p:cNvSpPr>
            <a:spLocks noGrp="1"/>
          </p:cNvSpPr>
          <p:nvPr>
            <p:ph type="sldNum" sz="quarter" idx="12"/>
          </p:nvPr>
        </p:nvSpPr>
        <p:spPr/>
        <p:txBody>
          <a:bodyPr/>
          <a:lstStyle/>
          <a:p>
            <a:fld id="{3CBD822F-ED39-4FC2-B5B5-D2EAB6238DC3}" type="slidenum">
              <a:rPr lang="en-US" smtClean="0"/>
              <a:pPr/>
              <a:t>34</a:t>
            </a:fld>
            <a:endParaRPr lang="en-US"/>
          </a:p>
        </p:txBody>
      </p:sp>
      <p:pic>
        <p:nvPicPr>
          <p:cNvPr id="13" name="Picture 12" descr="Texte en rouge sur un fond noir  Description générée automatiquement">
            <a:extLst>
              <a:ext uri="{FF2B5EF4-FFF2-40B4-BE49-F238E27FC236}">
                <a16:creationId xmlns:a16="http://schemas.microsoft.com/office/drawing/2014/main" id="{0EED1265-9BCC-C84A-AD95-D0D9179881C0}"/>
              </a:ext>
            </a:extLst>
          </p:cNvPr>
          <p:cNvPicPr>
            <a:picLocks noChangeAspect="1"/>
          </p:cNvPicPr>
          <p:nvPr/>
        </p:nvPicPr>
        <p:blipFill>
          <a:blip r:embed="rId7"/>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387938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a:extLst>
              <a:ext uri="{FF2B5EF4-FFF2-40B4-BE49-F238E27FC236}">
                <a16:creationId xmlns:a16="http://schemas.microsoft.com/office/drawing/2014/main" id="{8CB0ACDC-E2B6-2A40-9564-B0CBEEADA98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p:blipFill>
        <p:spPr>
          <a:xfrm>
            <a:off x="5" y="3017"/>
            <a:ext cx="12191989" cy="6248456"/>
          </a:xfrm>
        </p:spPr>
      </p:pic>
      <p:sp>
        <p:nvSpPr>
          <p:cNvPr id="5" name="Title 4">
            <a:extLst>
              <a:ext uri="{FF2B5EF4-FFF2-40B4-BE49-F238E27FC236}">
                <a16:creationId xmlns:a16="http://schemas.microsoft.com/office/drawing/2014/main" id="{E0DAB867-ABE4-B64D-ABB7-C4D5B6457B73}"/>
              </a:ext>
            </a:extLst>
          </p:cNvPr>
          <p:cNvSpPr>
            <a:spLocks noGrp="1"/>
          </p:cNvSpPr>
          <p:nvPr>
            <p:ph type="ctrTitle"/>
          </p:nvPr>
        </p:nvSpPr>
        <p:spPr/>
        <p:txBody>
          <a:bodyPr/>
          <a:lstStyle/>
          <a:p>
            <a:r>
              <a:rPr lang="fr-CA"/>
              <a:t>Des questions?</a:t>
            </a:r>
          </a:p>
        </p:txBody>
      </p:sp>
      <p:pic>
        <p:nvPicPr>
          <p:cNvPr id="2" name="Picture 1" descr="Texte en rouge sur un fond noir  Description générée automatiquement">
            <a:extLst>
              <a:ext uri="{FF2B5EF4-FFF2-40B4-BE49-F238E27FC236}">
                <a16:creationId xmlns:a16="http://schemas.microsoft.com/office/drawing/2014/main" id="{95E9A323-CCA0-AAC6-28E6-745CD516F3FC}"/>
              </a:ext>
            </a:extLst>
          </p:cNvPr>
          <p:cNvPicPr>
            <a:picLocks noChangeAspect="1"/>
          </p:cNvPicPr>
          <p:nvPr/>
        </p:nvPicPr>
        <p:blipFill>
          <a:blip r:embed="rId3"/>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922683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Image qui montre une pièce intérieure, personne, plancher, enfant  Description générée automatiquement">
            <a:extLst>
              <a:ext uri="{FF2B5EF4-FFF2-40B4-BE49-F238E27FC236}">
                <a16:creationId xmlns:a16="http://schemas.microsoft.com/office/drawing/2014/main" id="{F82C649F-404B-F44E-A998-80A4BB5DB4A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0" r="50"/>
          <a:stretch>
            <a:fillRect/>
          </a:stretch>
        </p:blipFill>
        <p:spPr/>
      </p:pic>
      <p:sp>
        <p:nvSpPr>
          <p:cNvPr id="7" name="Title 6">
            <a:extLst>
              <a:ext uri="{FF2B5EF4-FFF2-40B4-BE49-F238E27FC236}">
                <a16:creationId xmlns:a16="http://schemas.microsoft.com/office/drawing/2014/main" id="{C0E2D2D5-1746-DB4A-A093-8008876BC995}"/>
              </a:ext>
            </a:extLst>
          </p:cNvPr>
          <p:cNvSpPr>
            <a:spLocks noGrp="1"/>
          </p:cNvSpPr>
          <p:nvPr>
            <p:ph type="ctrTitle"/>
          </p:nvPr>
        </p:nvSpPr>
        <p:spPr/>
        <p:txBody>
          <a:bodyPr/>
          <a:lstStyle/>
          <a:p>
            <a:r>
              <a:rPr lang="fr-CA"/>
              <a:t>Merci</a:t>
            </a:r>
          </a:p>
        </p:txBody>
      </p:sp>
      <p:pic>
        <p:nvPicPr>
          <p:cNvPr id="2" name="Picture 1" descr="Texte en rouge sur un fond noir  Description générée automatiquement">
            <a:extLst>
              <a:ext uri="{FF2B5EF4-FFF2-40B4-BE49-F238E27FC236}">
                <a16:creationId xmlns:a16="http://schemas.microsoft.com/office/drawing/2014/main" id="{B2BE3F53-D6A6-AC39-8BFF-F7CBB51FF582}"/>
              </a:ext>
            </a:extLst>
          </p:cNvPr>
          <p:cNvPicPr>
            <a:picLocks noChangeAspect="1"/>
          </p:cNvPicPr>
          <p:nvPr/>
        </p:nvPicPr>
        <p:blipFill>
          <a:blip r:embed="rId3"/>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4276152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76A2C-B470-D347-AE70-1D829D22E2FF}"/>
              </a:ext>
            </a:extLst>
          </p:cNvPr>
          <p:cNvSpPr>
            <a:spLocks noGrp="1"/>
          </p:cNvSpPr>
          <p:nvPr>
            <p:ph type="title"/>
          </p:nvPr>
        </p:nvSpPr>
        <p:spPr/>
        <p:txBody>
          <a:bodyPr/>
          <a:lstStyle/>
          <a:p>
            <a:r>
              <a:rPr lang="fr-CA"/>
              <a:t>Numéros dont vous aurez besoin</a:t>
            </a:r>
          </a:p>
        </p:txBody>
      </p:sp>
      <p:sp>
        <p:nvSpPr>
          <p:cNvPr id="14" name="Content Placeholder 5">
            <a:extLst>
              <a:ext uri="{FF2B5EF4-FFF2-40B4-BE49-F238E27FC236}">
                <a16:creationId xmlns:a16="http://schemas.microsoft.com/office/drawing/2014/main" id="{BB3E074A-B1AB-4C48-AB97-C57A3AE0FD31}"/>
              </a:ext>
            </a:extLst>
          </p:cNvPr>
          <p:cNvSpPr>
            <a:spLocks noGrp="1"/>
          </p:cNvSpPr>
          <p:nvPr>
            <p:ph idx="1"/>
          </p:nvPr>
        </p:nvSpPr>
        <p:spPr>
          <a:xfrm>
            <a:off x="188661" y="1334860"/>
            <a:ext cx="11918027" cy="4727448"/>
          </a:xfrm>
        </p:spPr>
        <p:txBody>
          <a:bodyPr vert="horz" lIns="0" tIns="0" rIns="0" bIns="0" rtlCol="0" anchor="t">
            <a:normAutofit/>
          </a:bodyPr>
          <a:lstStyle/>
          <a:p>
            <a:pPr marL="0" indent="0">
              <a:spcBef>
                <a:spcPts val="600"/>
              </a:spcBef>
              <a:buClr>
                <a:schemeClr val="tx1"/>
              </a:buClr>
              <a:buNone/>
            </a:pPr>
            <a:r>
              <a:rPr lang="fr-CA" sz="2600" dirty="0">
                <a:solidFill>
                  <a:srgbClr val="BA0C2F"/>
                </a:solidFill>
                <a:cs typeface="Arial"/>
              </a:rPr>
              <a:t>Vos garanties sont offertes au titre des régimes suivants :</a:t>
            </a:r>
          </a:p>
          <a:p>
            <a:pPr>
              <a:spcBef>
                <a:spcPts val="600"/>
              </a:spcBef>
              <a:buClr>
                <a:schemeClr val="tx1"/>
              </a:buClr>
            </a:pPr>
            <a:r>
              <a:rPr lang="fr-CA" sz="2000" dirty="0"/>
              <a:t>180654 – L’assurance vie, l’assurance Mort ou mutilation accidentelles, l’assurance invalidité de courte durée, l’assurance invalidité de longue durée, l’assurance maladie et l’assurance dentaire</a:t>
            </a:r>
          </a:p>
          <a:p>
            <a:pPr>
              <a:spcBef>
                <a:spcPts val="600"/>
              </a:spcBef>
              <a:buClr>
                <a:schemeClr val="tx1"/>
              </a:buClr>
            </a:pPr>
            <a:r>
              <a:rPr lang="fr-CA" sz="2000" dirty="0"/>
              <a:t>180655 – L’assurance vie facultative, l’assurance Mort ou mutilation accidentelles (MMA) facultative et l’assurance maladies graves facultative</a:t>
            </a:r>
          </a:p>
          <a:p>
            <a:pPr>
              <a:spcBef>
                <a:spcPts val="600"/>
              </a:spcBef>
              <a:buClr>
                <a:schemeClr val="tx1"/>
              </a:buClr>
            </a:pPr>
            <a:r>
              <a:rPr lang="fr-CA" sz="2000" dirty="0"/>
              <a:t>52317 – L’assurance invalidité de courte durée (Employés à rémunération fixe, à temps plein seulement)</a:t>
            </a:r>
          </a:p>
          <a:p>
            <a:pPr>
              <a:spcBef>
                <a:spcPts val="600"/>
              </a:spcBef>
              <a:buClr>
                <a:schemeClr val="tx1"/>
              </a:buClr>
            </a:pPr>
            <a:r>
              <a:rPr lang="fr-CA" sz="2000" dirty="0"/>
              <a:t>Votre numéro d’identification demeurera le même (il s’agit de votre numéro d’identification du membre de l’équipe attribué à Michaels)</a:t>
            </a:r>
          </a:p>
          <a:p>
            <a:pPr marL="0" indent="0">
              <a:spcBef>
                <a:spcPts val="0"/>
              </a:spcBef>
              <a:buNone/>
            </a:pPr>
            <a:endParaRPr lang="en-CA" dirty="0"/>
          </a:p>
          <a:p>
            <a:pPr marL="0" indent="0">
              <a:spcBef>
                <a:spcPts val="0"/>
              </a:spcBef>
              <a:buNone/>
            </a:pPr>
            <a:r>
              <a:rPr lang="fr-CA" dirty="0"/>
              <a:t>	</a:t>
            </a:r>
          </a:p>
        </p:txBody>
      </p:sp>
      <p:sp>
        <p:nvSpPr>
          <p:cNvPr id="4" name="Date Placeholder 3">
            <a:extLst>
              <a:ext uri="{FF2B5EF4-FFF2-40B4-BE49-F238E27FC236}">
                <a16:creationId xmlns:a16="http://schemas.microsoft.com/office/drawing/2014/main" id="{9928E599-233E-7D45-B7CC-3E28B9B10330}"/>
              </a:ext>
            </a:extLst>
          </p:cNvPr>
          <p:cNvSpPr>
            <a:spLocks noGrp="1"/>
          </p:cNvSpPr>
          <p:nvPr>
            <p:ph type="dt" sz="half" idx="10"/>
          </p:nvPr>
        </p:nvSpPr>
        <p:spPr>
          <a:xfrm>
            <a:off x="8181474" y="6284637"/>
            <a:ext cx="2437220" cy="365125"/>
          </a:xfrm>
        </p:spPr>
        <p:txBody>
          <a:bodyPr/>
          <a:lstStyle/>
          <a:p>
            <a:fld id="{F742EE00-8DAA-48B4-BA27-F61C884E149D}" type="datetime4">
              <a:rPr lang="en-CA" smtClean="0"/>
              <a:t>September 28, 2023</a:t>
            </a:fld>
            <a:endParaRPr lang="en-CA"/>
          </a:p>
        </p:txBody>
      </p:sp>
      <p:sp>
        <p:nvSpPr>
          <p:cNvPr id="8" name="Slide Number Placeholder 7">
            <a:extLst>
              <a:ext uri="{FF2B5EF4-FFF2-40B4-BE49-F238E27FC236}">
                <a16:creationId xmlns:a16="http://schemas.microsoft.com/office/drawing/2014/main" id="{D0726920-E8F2-4A1C-9964-DEC444662DA8}"/>
              </a:ext>
            </a:extLst>
          </p:cNvPr>
          <p:cNvSpPr>
            <a:spLocks noGrp="1"/>
          </p:cNvSpPr>
          <p:nvPr>
            <p:ph type="sldNum" sz="quarter" idx="12"/>
          </p:nvPr>
        </p:nvSpPr>
        <p:spPr/>
        <p:txBody>
          <a:bodyPr/>
          <a:lstStyle/>
          <a:p>
            <a:fld id="{D93589ED-D45B-4C44-8157-3A573AD40650}" type="slidenum">
              <a:rPr lang="en-US" smtClean="0"/>
              <a:t>4</a:t>
            </a:fld>
            <a:endParaRPr lang="en-US"/>
          </a:p>
        </p:txBody>
      </p:sp>
      <p:grpSp>
        <p:nvGrpSpPr>
          <p:cNvPr id="6" name="Group 5">
            <a:extLst>
              <a:ext uri="{FF2B5EF4-FFF2-40B4-BE49-F238E27FC236}">
                <a16:creationId xmlns:a16="http://schemas.microsoft.com/office/drawing/2014/main" id="{D77007E3-20AC-4640-9F06-88E8007DBEEB}"/>
              </a:ext>
            </a:extLst>
          </p:cNvPr>
          <p:cNvGrpSpPr>
            <a:grpSpLocks noChangeAspect="1"/>
          </p:cNvGrpSpPr>
          <p:nvPr/>
        </p:nvGrpSpPr>
        <p:grpSpPr>
          <a:xfrm>
            <a:off x="289471" y="4071311"/>
            <a:ext cx="1678999" cy="2213326"/>
            <a:chOff x="5788796" y="3202305"/>
            <a:chExt cx="1371600" cy="1808100"/>
          </a:xfrm>
        </p:grpSpPr>
        <p:sp>
          <p:nvSpPr>
            <p:cNvPr id="7" name="Freeform 6">
              <a:extLst>
                <a:ext uri="{FF2B5EF4-FFF2-40B4-BE49-F238E27FC236}">
                  <a16:creationId xmlns:a16="http://schemas.microsoft.com/office/drawing/2014/main" id="{F94E8121-8210-8F40-8CA4-40D5E89D2C10}"/>
                </a:ext>
              </a:extLst>
            </p:cNvPr>
            <p:cNvSpPr/>
            <p:nvPr/>
          </p:nvSpPr>
          <p:spPr>
            <a:xfrm>
              <a:off x="5995013" y="3756753"/>
              <a:ext cx="507318" cy="1232587"/>
            </a:xfrm>
            <a:custGeom>
              <a:avLst/>
              <a:gdLst>
                <a:gd name="connsiteX0" fmla="*/ 239259 w 406906"/>
                <a:gd name="connsiteY0" fmla="*/ 0 h 988625"/>
                <a:gd name="connsiteX1" fmla="*/ 188979 w 406906"/>
                <a:gd name="connsiteY1" fmla="*/ 50592 h 988625"/>
                <a:gd name="connsiteX2" fmla="*/ 190504 w 406906"/>
                <a:gd name="connsiteY2" fmla="*/ 62745 h 988625"/>
                <a:gd name="connsiteX3" fmla="*/ 104703 w 406906"/>
                <a:gd name="connsiteY3" fmla="*/ 475118 h 988625"/>
                <a:gd name="connsiteX4" fmla="*/ 62073 w 406906"/>
                <a:gd name="connsiteY4" fmla="*/ 982720 h 988625"/>
                <a:gd name="connsiteX5" fmla="*/ 83928 w 406906"/>
                <a:gd name="connsiteY5" fmla="*/ 986863 h 988625"/>
                <a:gd name="connsiteX6" fmla="*/ 133223 w 406906"/>
                <a:gd name="connsiteY6" fmla="*/ 963927 h 988625"/>
                <a:gd name="connsiteX7" fmla="*/ 142770 w 406906"/>
                <a:gd name="connsiteY7" fmla="*/ 938829 h 988625"/>
                <a:gd name="connsiteX8" fmla="*/ 278827 w 406906"/>
                <a:gd name="connsiteY8" fmla="*/ 489589 h 988625"/>
                <a:gd name="connsiteX9" fmla="*/ 401915 w 406906"/>
                <a:gd name="connsiteY9" fmla="*/ 42330 h 988625"/>
                <a:gd name="connsiteX10" fmla="*/ 352380 w 406906"/>
                <a:gd name="connsiteY10" fmla="*/ 300 h 98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06" h="988625">
                  <a:moveTo>
                    <a:pt x="239259" y="0"/>
                  </a:moveTo>
                  <a:cubicBezTo>
                    <a:pt x="211404" y="86"/>
                    <a:pt x="188893" y="22737"/>
                    <a:pt x="188979" y="50592"/>
                  </a:cubicBezTo>
                  <a:cubicBezTo>
                    <a:pt x="188992" y="54690"/>
                    <a:pt x="189504" y="58771"/>
                    <a:pt x="190504" y="62745"/>
                  </a:cubicBezTo>
                  <a:cubicBezTo>
                    <a:pt x="216323" y="166198"/>
                    <a:pt x="198370" y="301535"/>
                    <a:pt x="104703" y="475118"/>
                  </a:cubicBezTo>
                  <a:cubicBezTo>
                    <a:pt x="17281" y="637234"/>
                    <a:pt x="-57412" y="857111"/>
                    <a:pt x="62073" y="982720"/>
                  </a:cubicBezTo>
                  <a:cubicBezTo>
                    <a:pt x="67727" y="988624"/>
                    <a:pt x="76506" y="990288"/>
                    <a:pt x="83928" y="986863"/>
                  </a:cubicBezTo>
                  <a:lnTo>
                    <a:pt x="133223" y="963927"/>
                  </a:lnTo>
                  <a:cubicBezTo>
                    <a:pt x="142694" y="959542"/>
                    <a:pt x="146932" y="948399"/>
                    <a:pt x="142770" y="938829"/>
                  </a:cubicBezTo>
                  <a:cubicBezTo>
                    <a:pt x="63994" y="757560"/>
                    <a:pt x="203714" y="607753"/>
                    <a:pt x="278827" y="489589"/>
                  </a:cubicBezTo>
                  <a:cubicBezTo>
                    <a:pt x="415785" y="273435"/>
                    <a:pt x="413623" y="114141"/>
                    <a:pt x="401915" y="42330"/>
                  </a:cubicBezTo>
                  <a:cubicBezTo>
                    <a:pt x="397871" y="18110"/>
                    <a:pt x="376935" y="346"/>
                    <a:pt x="352380" y="300"/>
                  </a:cubicBezTo>
                  <a:close/>
                </a:path>
              </a:pathLst>
            </a:custGeom>
            <a:solidFill>
              <a:srgbClr val="E0EEBC"/>
            </a:solidFill>
            <a:ln w="5980"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05C0AE88-17E3-8E44-9431-F6976B8B6211}"/>
                </a:ext>
              </a:extLst>
            </p:cNvPr>
            <p:cNvSpPr/>
            <p:nvPr/>
          </p:nvSpPr>
          <p:spPr>
            <a:xfrm>
              <a:off x="6030763" y="3735689"/>
              <a:ext cx="911006" cy="1274716"/>
            </a:xfrm>
            <a:custGeom>
              <a:avLst/>
              <a:gdLst>
                <a:gd name="connsiteX0" fmla="*/ 526428 w 730693"/>
                <a:gd name="connsiteY0" fmla="*/ 90665 h 1022415"/>
                <a:gd name="connsiteX1" fmla="*/ 450653 w 730693"/>
                <a:gd name="connsiteY1" fmla="*/ 90665 h 1022415"/>
                <a:gd name="connsiteX2" fmla="*/ 435283 w 730693"/>
                <a:gd name="connsiteY2" fmla="*/ 73311 h 1022415"/>
                <a:gd name="connsiteX3" fmla="*/ 450653 w 730693"/>
                <a:gd name="connsiteY3" fmla="*/ 57941 h 1022415"/>
                <a:gd name="connsiteX4" fmla="*/ 526428 w 730693"/>
                <a:gd name="connsiteY4" fmla="*/ 57941 h 1022415"/>
                <a:gd name="connsiteX5" fmla="*/ 541798 w 730693"/>
                <a:gd name="connsiteY5" fmla="*/ 75295 h 1022415"/>
                <a:gd name="connsiteX6" fmla="*/ 526428 w 730693"/>
                <a:gd name="connsiteY6" fmla="*/ 90665 h 1022415"/>
                <a:gd name="connsiteX7" fmla="*/ 516640 w 730693"/>
                <a:gd name="connsiteY7" fmla="*/ 855670 h 1022415"/>
                <a:gd name="connsiteX8" fmla="*/ 500309 w 730693"/>
                <a:gd name="connsiteY8" fmla="*/ 839338 h 1022415"/>
                <a:gd name="connsiteX9" fmla="*/ 476772 w 730693"/>
                <a:gd name="connsiteY9" fmla="*/ 839338 h 1022415"/>
                <a:gd name="connsiteX10" fmla="*/ 461402 w 730693"/>
                <a:gd name="connsiteY10" fmla="*/ 856691 h 1022415"/>
                <a:gd name="connsiteX11" fmla="*/ 476772 w 730693"/>
                <a:gd name="connsiteY11" fmla="*/ 872061 h 1022415"/>
                <a:gd name="connsiteX12" fmla="*/ 500309 w 730693"/>
                <a:gd name="connsiteY12" fmla="*/ 872061 h 1022415"/>
                <a:gd name="connsiteX13" fmla="*/ 516641 w 730693"/>
                <a:gd name="connsiteY13" fmla="*/ 855730 h 1022415"/>
                <a:gd name="connsiteX14" fmla="*/ 516640 w 730693"/>
                <a:gd name="connsiteY14" fmla="*/ 855670 h 1022415"/>
                <a:gd name="connsiteX15" fmla="*/ 730693 w 730693"/>
                <a:gd name="connsiteY15" fmla="*/ 46533 h 1022415"/>
                <a:gd name="connsiteX16" fmla="*/ 730693 w 730693"/>
                <a:gd name="connsiteY16" fmla="*/ 881968 h 1022415"/>
                <a:gd name="connsiteX17" fmla="*/ 684280 w 730693"/>
                <a:gd name="connsiteY17" fmla="*/ 928621 h 1022415"/>
                <a:gd name="connsiteX18" fmla="*/ 684160 w 730693"/>
                <a:gd name="connsiteY18" fmla="*/ 928622 h 1022415"/>
                <a:gd name="connsiteX19" fmla="*/ 292861 w 730693"/>
                <a:gd name="connsiteY19" fmla="*/ 928622 h 1022415"/>
                <a:gd name="connsiteX20" fmla="*/ 246388 w 730693"/>
                <a:gd name="connsiteY20" fmla="*/ 882088 h 1022415"/>
                <a:gd name="connsiteX21" fmla="*/ 246388 w 730693"/>
                <a:gd name="connsiteY21" fmla="*/ 638315 h 1022415"/>
                <a:gd name="connsiteX22" fmla="*/ 269865 w 730693"/>
                <a:gd name="connsiteY22" fmla="*/ 514867 h 1022415"/>
                <a:gd name="connsiteX23" fmla="*/ 290159 w 730693"/>
                <a:gd name="connsiteY23" fmla="*/ 407751 h 1022415"/>
                <a:gd name="connsiteX24" fmla="*/ 238222 w 730693"/>
                <a:gd name="connsiteY24" fmla="*/ 288986 h 1022415"/>
                <a:gd name="connsiteX25" fmla="*/ 202737 w 730693"/>
                <a:gd name="connsiteY25" fmla="*/ 282381 h 1022415"/>
                <a:gd name="connsiteX26" fmla="*/ 181602 w 730693"/>
                <a:gd name="connsiteY26" fmla="*/ 357495 h 1022415"/>
                <a:gd name="connsiteX27" fmla="*/ 166111 w 730693"/>
                <a:gd name="connsiteY27" fmla="*/ 476980 h 1022415"/>
                <a:gd name="connsiteX28" fmla="*/ 107749 w 730693"/>
                <a:gd name="connsiteY28" fmla="*/ 586978 h 1022415"/>
                <a:gd name="connsiteX29" fmla="*/ 38340 w 730693"/>
                <a:gd name="connsiteY29" fmla="*/ 741829 h 1022415"/>
                <a:gd name="connsiteX30" fmla="*/ 74365 w 730693"/>
                <a:gd name="connsiteY30" fmla="*/ 930123 h 1022415"/>
                <a:gd name="connsiteX31" fmla="*/ 215046 w 730693"/>
                <a:gd name="connsiteY31" fmla="*/ 989505 h 1022415"/>
                <a:gd name="connsiteX32" fmla="*/ 287577 w 730693"/>
                <a:gd name="connsiteY32" fmla="*/ 989505 h 1022415"/>
                <a:gd name="connsiteX33" fmla="*/ 319160 w 730693"/>
                <a:gd name="connsiteY33" fmla="*/ 989505 h 1022415"/>
                <a:gd name="connsiteX34" fmla="*/ 437024 w 730693"/>
                <a:gd name="connsiteY34" fmla="*/ 953479 h 1022415"/>
                <a:gd name="connsiteX35" fmla="*/ 459868 w 730693"/>
                <a:gd name="connsiteY35" fmla="*/ 956881 h 1022415"/>
                <a:gd name="connsiteX36" fmla="*/ 456466 w 730693"/>
                <a:gd name="connsiteY36" fmla="*/ 979726 h 1022415"/>
                <a:gd name="connsiteX37" fmla="*/ 455517 w 730693"/>
                <a:gd name="connsiteY37" fmla="*/ 980378 h 1022415"/>
                <a:gd name="connsiteX38" fmla="*/ 319160 w 730693"/>
                <a:gd name="connsiteY38" fmla="*/ 1022408 h 1022415"/>
                <a:gd name="connsiteX39" fmla="*/ 287697 w 730693"/>
                <a:gd name="connsiteY39" fmla="*/ 1022408 h 1022415"/>
                <a:gd name="connsiteX40" fmla="*/ 251672 w 730693"/>
                <a:gd name="connsiteY40" fmla="*/ 1022408 h 1022415"/>
                <a:gd name="connsiteX41" fmla="*/ 214325 w 730693"/>
                <a:gd name="connsiteY41" fmla="*/ 1022408 h 1022415"/>
                <a:gd name="connsiteX42" fmla="*/ 48727 w 730693"/>
                <a:gd name="connsiteY42" fmla="*/ 950958 h 1022415"/>
                <a:gd name="connsiteX43" fmla="*/ 5857 w 730693"/>
                <a:gd name="connsiteY43" fmla="*/ 735644 h 1022415"/>
                <a:gd name="connsiteX44" fmla="*/ 79229 w 730693"/>
                <a:gd name="connsiteY44" fmla="*/ 570827 h 1022415"/>
                <a:gd name="connsiteX45" fmla="*/ 136390 w 730693"/>
                <a:gd name="connsiteY45" fmla="*/ 463230 h 1022415"/>
                <a:gd name="connsiteX46" fmla="*/ 148878 w 730693"/>
                <a:gd name="connsiteY46" fmla="*/ 358996 h 1022415"/>
                <a:gd name="connsiteX47" fmla="*/ 191269 w 730693"/>
                <a:gd name="connsiteY47" fmla="*/ 251759 h 1022415"/>
                <a:gd name="connsiteX48" fmla="*/ 256655 w 730693"/>
                <a:gd name="connsiteY48" fmla="*/ 262147 h 1022415"/>
                <a:gd name="connsiteX49" fmla="*/ 322702 w 730693"/>
                <a:gd name="connsiteY49" fmla="*/ 407510 h 1022415"/>
                <a:gd name="connsiteX50" fmla="*/ 300486 w 730693"/>
                <a:gd name="connsiteY50" fmla="*/ 526035 h 1022415"/>
                <a:gd name="connsiteX51" fmla="*/ 279051 w 730693"/>
                <a:gd name="connsiteY51" fmla="*/ 638255 h 1022415"/>
                <a:gd name="connsiteX52" fmla="*/ 279051 w 730693"/>
                <a:gd name="connsiteY52" fmla="*/ 783198 h 1022415"/>
                <a:gd name="connsiteX53" fmla="*/ 698030 w 730693"/>
                <a:gd name="connsiteY53" fmla="*/ 783198 h 1022415"/>
                <a:gd name="connsiteX54" fmla="*/ 698030 w 730693"/>
                <a:gd name="connsiteY54" fmla="*/ 46533 h 1022415"/>
                <a:gd name="connsiteX55" fmla="*/ 684220 w 730693"/>
                <a:gd name="connsiteY55" fmla="*/ 32663 h 1022415"/>
                <a:gd name="connsiteX56" fmla="*/ 292861 w 730693"/>
                <a:gd name="connsiteY56" fmla="*/ 32663 h 1022415"/>
                <a:gd name="connsiteX57" fmla="*/ 279051 w 730693"/>
                <a:gd name="connsiteY57" fmla="*/ 46533 h 1022415"/>
                <a:gd name="connsiteX58" fmla="*/ 279051 w 730693"/>
                <a:gd name="connsiteY58" fmla="*/ 214113 h 1022415"/>
                <a:gd name="connsiteX59" fmla="*/ 262720 w 730693"/>
                <a:gd name="connsiteY59" fmla="*/ 230444 h 1022415"/>
                <a:gd name="connsiteX60" fmla="*/ 246388 w 730693"/>
                <a:gd name="connsiteY60" fmla="*/ 214113 h 1022415"/>
                <a:gd name="connsiteX61" fmla="*/ 246388 w 730693"/>
                <a:gd name="connsiteY61" fmla="*/ 46533 h 1022415"/>
                <a:gd name="connsiteX62" fmla="*/ 292861 w 730693"/>
                <a:gd name="connsiteY62" fmla="*/ 0 h 1022415"/>
                <a:gd name="connsiteX63" fmla="*/ 684160 w 730693"/>
                <a:gd name="connsiteY63" fmla="*/ 0 h 1022415"/>
                <a:gd name="connsiteX64" fmla="*/ 730693 w 730693"/>
                <a:gd name="connsiteY64" fmla="*/ 46533 h 1022415"/>
                <a:gd name="connsiteX65" fmla="*/ 698030 w 730693"/>
                <a:gd name="connsiteY65" fmla="*/ 881968 h 1022415"/>
                <a:gd name="connsiteX66" fmla="*/ 698030 w 730693"/>
                <a:gd name="connsiteY66" fmla="*/ 815921 h 1022415"/>
                <a:gd name="connsiteX67" fmla="*/ 279051 w 730693"/>
                <a:gd name="connsiteY67" fmla="*/ 815921 h 1022415"/>
                <a:gd name="connsiteX68" fmla="*/ 279051 w 730693"/>
                <a:gd name="connsiteY68" fmla="*/ 881968 h 1022415"/>
                <a:gd name="connsiteX69" fmla="*/ 292861 w 730693"/>
                <a:gd name="connsiteY69" fmla="*/ 895838 h 1022415"/>
                <a:gd name="connsiteX70" fmla="*/ 684160 w 730693"/>
                <a:gd name="connsiteY70" fmla="*/ 895838 h 1022415"/>
                <a:gd name="connsiteX71" fmla="*/ 698030 w 730693"/>
                <a:gd name="connsiteY71" fmla="*/ 881968 h 102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30693" h="1022415">
                  <a:moveTo>
                    <a:pt x="526428" y="90665"/>
                  </a:moveTo>
                  <a:lnTo>
                    <a:pt x="450653" y="90665"/>
                  </a:lnTo>
                  <a:cubicBezTo>
                    <a:pt x="441617" y="90117"/>
                    <a:pt x="434736" y="82348"/>
                    <a:pt x="435283" y="73311"/>
                  </a:cubicBezTo>
                  <a:cubicBezTo>
                    <a:pt x="435785" y="65039"/>
                    <a:pt x="442381" y="58443"/>
                    <a:pt x="450653" y="57941"/>
                  </a:cubicBezTo>
                  <a:lnTo>
                    <a:pt x="526428" y="57941"/>
                  </a:lnTo>
                  <a:cubicBezTo>
                    <a:pt x="535464" y="58489"/>
                    <a:pt x="542345" y="66258"/>
                    <a:pt x="541798" y="75295"/>
                  </a:cubicBezTo>
                  <a:cubicBezTo>
                    <a:pt x="541296" y="83567"/>
                    <a:pt x="534700" y="90163"/>
                    <a:pt x="526428" y="90665"/>
                  </a:cubicBezTo>
                  <a:close/>
                  <a:moveTo>
                    <a:pt x="516640" y="855670"/>
                  </a:moveTo>
                  <a:cubicBezTo>
                    <a:pt x="516640" y="846650"/>
                    <a:pt x="509329" y="839338"/>
                    <a:pt x="500309" y="839338"/>
                  </a:cubicBezTo>
                  <a:lnTo>
                    <a:pt x="476772" y="839338"/>
                  </a:lnTo>
                  <a:cubicBezTo>
                    <a:pt x="467736" y="839886"/>
                    <a:pt x="460854" y="847655"/>
                    <a:pt x="461402" y="856691"/>
                  </a:cubicBezTo>
                  <a:cubicBezTo>
                    <a:pt x="461903" y="864963"/>
                    <a:pt x="468500" y="871560"/>
                    <a:pt x="476772" y="872061"/>
                  </a:cubicBezTo>
                  <a:lnTo>
                    <a:pt x="500309" y="872061"/>
                  </a:lnTo>
                  <a:cubicBezTo>
                    <a:pt x="509329" y="872061"/>
                    <a:pt x="516641" y="864749"/>
                    <a:pt x="516641" y="855730"/>
                  </a:cubicBezTo>
                  <a:cubicBezTo>
                    <a:pt x="516641" y="855710"/>
                    <a:pt x="516641" y="855690"/>
                    <a:pt x="516640" y="855670"/>
                  </a:cubicBezTo>
                  <a:close/>
                  <a:moveTo>
                    <a:pt x="730693" y="46533"/>
                  </a:moveTo>
                  <a:lnTo>
                    <a:pt x="730693" y="881968"/>
                  </a:lnTo>
                  <a:cubicBezTo>
                    <a:pt x="730759" y="907668"/>
                    <a:pt x="709980" y="928555"/>
                    <a:pt x="684280" y="928621"/>
                  </a:cubicBezTo>
                  <a:cubicBezTo>
                    <a:pt x="684240" y="928622"/>
                    <a:pt x="684200" y="928622"/>
                    <a:pt x="684160" y="928622"/>
                  </a:cubicBezTo>
                  <a:lnTo>
                    <a:pt x="292861" y="928622"/>
                  </a:lnTo>
                  <a:cubicBezTo>
                    <a:pt x="267185" y="928588"/>
                    <a:pt x="246388" y="907765"/>
                    <a:pt x="246388" y="882088"/>
                  </a:cubicBezTo>
                  <a:lnTo>
                    <a:pt x="246388" y="638315"/>
                  </a:lnTo>
                  <a:cubicBezTo>
                    <a:pt x="245931" y="596014"/>
                    <a:pt x="253912" y="554047"/>
                    <a:pt x="269865" y="514867"/>
                  </a:cubicBezTo>
                  <a:cubicBezTo>
                    <a:pt x="280552" y="485386"/>
                    <a:pt x="290639" y="457526"/>
                    <a:pt x="290159" y="407751"/>
                  </a:cubicBezTo>
                  <a:cubicBezTo>
                    <a:pt x="289679" y="357975"/>
                    <a:pt x="268364" y="309761"/>
                    <a:pt x="238222" y="288986"/>
                  </a:cubicBezTo>
                  <a:cubicBezTo>
                    <a:pt x="228279" y="280909"/>
                    <a:pt x="214920" y="278422"/>
                    <a:pt x="202737" y="282381"/>
                  </a:cubicBezTo>
                  <a:cubicBezTo>
                    <a:pt x="180821" y="290487"/>
                    <a:pt x="179500" y="310481"/>
                    <a:pt x="181602" y="357495"/>
                  </a:cubicBezTo>
                  <a:cubicBezTo>
                    <a:pt x="183223" y="392500"/>
                    <a:pt x="185144" y="436091"/>
                    <a:pt x="166111" y="476980"/>
                  </a:cubicBezTo>
                  <a:cubicBezTo>
                    <a:pt x="147077" y="517869"/>
                    <a:pt x="127143" y="552754"/>
                    <a:pt x="107749" y="586978"/>
                  </a:cubicBezTo>
                  <a:cubicBezTo>
                    <a:pt x="75987" y="642818"/>
                    <a:pt x="48547" y="691032"/>
                    <a:pt x="38340" y="741829"/>
                  </a:cubicBezTo>
                  <a:cubicBezTo>
                    <a:pt x="27292" y="797548"/>
                    <a:pt x="31014" y="876324"/>
                    <a:pt x="74365" y="930123"/>
                  </a:cubicBezTo>
                  <a:cubicBezTo>
                    <a:pt x="105648" y="968730"/>
                    <a:pt x="153021" y="988724"/>
                    <a:pt x="215046" y="989505"/>
                  </a:cubicBezTo>
                  <a:cubicBezTo>
                    <a:pt x="241044" y="989865"/>
                    <a:pt x="265001" y="989505"/>
                    <a:pt x="287577" y="989505"/>
                  </a:cubicBezTo>
                  <a:lnTo>
                    <a:pt x="319160" y="989505"/>
                  </a:lnTo>
                  <a:cubicBezTo>
                    <a:pt x="361218" y="989902"/>
                    <a:pt x="402375" y="977322"/>
                    <a:pt x="437024" y="953479"/>
                  </a:cubicBezTo>
                  <a:cubicBezTo>
                    <a:pt x="444272" y="948111"/>
                    <a:pt x="454499" y="949634"/>
                    <a:pt x="459868" y="956881"/>
                  </a:cubicBezTo>
                  <a:cubicBezTo>
                    <a:pt x="465237" y="964129"/>
                    <a:pt x="463714" y="974357"/>
                    <a:pt x="456466" y="979726"/>
                  </a:cubicBezTo>
                  <a:cubicBezTo>
                    <a:pt x="456157" y="979955"/>
                    <a:pt x="455841" y="980172"/>
                    <a:pt x="455517" y="980378"/>
                  </a:cubicBezTo>
                  <a:cubicBezTo>
                    <a:pt x="415477" y="1008096"/>
                    <a:pt x="367856" y="1022774"/>
                    <a:pt x="319160" y="1022408"/>
                  </a:cubicBezTo>
                  <a:lnTo>
                    <a:pt x="287697" y="1022408"/>
                  </a:lnTo>
                  <a:lnTo>
                    <a:pt x="251672" y="1022408"/>
                  </a:lnTo>
                  <a:cubicBezTo>
                    <a:pt x="239663" y="1022408"/>
                    <a:pt x="227214" y="1022408"/>
                    <a:pt x="214325" y="1022408"/>
                  </a:cubicBezTo>
                  <a:cubicBezTo>
                    <a:pt x="142274" y="1021508"/>
                    <a:pt x="86374" y="997431"/>
                    <a:pt x="48727" y="950958"/>
                  </a:cubicBezTo>
                  <a:cubicBezTo>
                    <a:pt x="-1949" y="888393"/>
                    <a:pt x="-6692" y="798749"/>
                    <a:pt x="5857" y="735644"/>
                  </a:cubicBezTo>
                  <a:cubicBezTo>
                    <a:pt x="17685" y="679444"/>
                    <a:pt x="47706" y="626666"/>
                    <a:pt x="79229" y="570827"/>
                  </a:cubicBezTo>
                  <a:cubicBezTo>
                    <a:pt x="98382" y="537143"/>
                    <a:pt x="118197" y="502318"/>
                    <a:pt x="136390" y="463230"/>
                  </a:cubicBezTo>
                  <a:cubicBezTo>
                    <a:pt x="152001" y="429546"/>
                    <a:pt x="150320" y="392079"/>
                    <a:pt x="148878" y="358996"/>
                  </a:cubicBezTo>
                  <a:cubicBezTo>
                    <a:pt x="146897" y="314744"/>
                    <a:pt x="144856" y="268932"/>
                    <a:pt x="191269" y="251759"/>
                  </a:cubicBezTo>
                  <a:cubicBezTo>
                    <a:pt x="213429" y="244057"/>
                    <a:pt x="237973" y="247956"/>
                    <a:pt x="256655" y="262147"/>
                  </a:cubicBezTo>
                  <a:cubicBezTo>
                    <a:pt x="295623" y="288986"/>
                    <a:pt x="322162" y="347408"/>
                    <a:pt x="322702" y="407510"/>
                  </a:cubicBezTo>
                  <a:cubicBezTo>
                    <a:pt x="323243" y="463170"/>
                    <a:pt x="311715" y="495113"/>
                    <a:pt x="300486" y="526035"/>
                  </a:cubicBezTo>
                  <a:cubicBezTo>
                    <a:pt x="289259" y="556957"/>
                    <a:pt x="279051" y="585177"/>
                    <a:pt x="279051" y="638255"/>
                  </a:cubicBezTo>
                  <a:lnTo>
                    <a:pt x="279051" y="783198"/>
                  </a:lnTo>
                  <a:lnTo>
                    <a:pt x="698030" y="783198"/>
                  </a:lnTo>
                  <a:lnTo>
                    <a:pt x="698030" y="46533"/>
                  </a:lnTo>
                  <a:cubicBezTo>
                    <a:pt x="698030" y="38896"/>
                    <a:pt x="691857" y="32696"/>
                    <a:pt x="684220" y="32663"/>
                  </a:cubicBezTo>
                  <a:lnTo>
                    <a:pt x="292861" y="32663"/>
                  </a:lnTo>
                  <a:cubicBezTo>
                    <a:pt x="285224" y="32696"/>
                    <a:pt x="279051" y="38896"/>
                    <a:pt x="279051" y="46533"/>
                  </a:cubicBezTo>
                  <a:lnTo>
                    <a:pt x="279051" y="214113"/>
                  </a:lnTo>
                  <a:cubicBezTo>
                    <a:pt x="279051" y="223132"/>
                    <a:pt x="271739" y="230444"/>
                    <a:pt x="262720" y="230444"/>
                  </a:cubicBezTo>
                  <a:cubicBezTo>
                    <a:pt x="253700" y="230444"/>
                    <a:pt x="246388" y="223132"/>
                    <a:pt x="246388" y="214113"/>
                  </a:cubicBezTo>
                  <a:lnTo>
                    <a:pt x="246388" y="46533"/>
                  </a:lnTo>
                  <a:cubicBezTo>
                    <a:pt x="246388" y="20857"/>
                    <a:pt x="267185" y="33"/>
                    <a:pt x="292861" y="0"/>
                  </a:cubicBezTo>
                  <a:lnTo>
                    <a:pt x="684160" y="0"/>
                  </a:lnTo>
                  <a:cubicBezTo>
                    <a:pt x="709859" y="0"/>
                    <a:pt x="730693" y="20834"/>
                    <a:pt x="730693" y="46533"/>
                  </a:cubicBezTo>
                  <a:close/>
                  <a:moveTo>
                    <a:pt x="698030" y="881968"/>
                  </a:moveTo>
                  <a:lnTo>
                    <a:pt x="698030" y="815921"/>
                  </a:lnTo>
                  <a:lnTo>
                    <a:pt x="279051" y="815921"/>
                  </a:lnTo>
                  <a:lnTo>
                    <a:pt x="279051" y="881968"/>
                  </a:lnTo>
                  <a:cubicBezTo>
                    <a:pt x="279051" y="889605"/>
                    <a:pt x="285224" y="895805"/>
                    <a:pt x="292861" y="895838"/>
                  </a:cubicBezTo>
                  <a:lnTo>
                    <a:pt x="684160" y="895838"/>
                  </a:lnTo>
                  <a:cubicBezTo>
                    <a:pt x="691820" y="895838"/>
                    <a:pt x="698030" y="889628"/>
                    <a:pt x="698030" y="881968"/>
                  </a:cubicBezTo>
                  <a:close/>
                </a:path>
              </a:pathLst>
            </a:custGeom>
            <a:solidFill>
              <a:srgbClr val="838271"/>
            </a:solidFill>
            <a:ln w="5980" cap="flat">
              <a:noFill/>
              <a:prstDash val="solid"/>
              <a:miter/>
            </a:ln>
          </p:spPr>
          <p:txBody>
            <a:bodyPr rtlCol="0" anchor="ctr"/>
            <a:lstStyle/>
            <a:p>
              <a:endParaRPr lang="en-US"/>
            </a:p>
          </p:txBody>
        </p:sp>
        <p:sp>
          <p:nvSpPr>
            <p:cNvPr id="10" name="Rectangle 9">
              <a:extLst>
                <a:ext uri="{FF2B5EF4-FFF2-40B4-BE49-F238E27FC236}">
                  <a16:creationId xmlns:a16="http://schemas.microsoft.com/office/drawing/2014/main" id="{BC63D73B-05D2-DC4C-B9E2-961C6EC04CE2}"/>
                </a:ext>
              </a:extLst>
            </p:cNvPr>
            <p:cNvSpPr/>
            <p:nvPr/>
          </p:nvSpPr>
          <p:spPr>
            <a:xfrm>
              <a:off x="5788796" y="3202305"/>
              <a:ext cx="13716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7E00441C-297B-474A-B114-7954AE09A4AE}"/>
              </a:ext>
            </a:extLst>
          </p:cNvPr>
          <p:cNvSpPr/>
          <p:nvPr/>
        </p:nvSpPr>
        <p:spPr>
          <a:xfrm>
            <a:off x="2249167" y="4831202"/>
            <a:ext cx="9098019" cy="1231106"/>
          </a:xfrm>
          <a:prstGeom prst="rect">
            <a:avLst/>
          </a:prstGeom>
        </p:spPr>
        <p:txBody>
          <a:bodyPr wrap="square">
            <a:spAutoFit/>
          </a:bodyPr>
          <a:lstStyle/>
          <a:p>
            <a:r>
              <a:rPr lang="fr-CA" sz="2600" dirty="0">
                <a:solidFill>
                  <a:srgbClr val="BA0C2F"/>
                </a:solidFill>
              </a:rPr>
              <a:t>Nous sommes là pour vous aider :</a:t>
            </a:r>
          </a:p>
          <a:p>
            <a:pPr marL="342900" indent="-342900">
              <a:buFont typeface="Arial" panose="020B0604020202020204" pitchFamily="34" charset="0"/>
              <a:buChar char="•"/>
            </a:pPr>
            <a:r>
              <a:rPr lang="fr-CA" sz="2400" dirty="0"/>
              <a:t>Protection ou demandes de règlement : 1 800 957-9777 </a:t>
            </a:r>
          </a:p>
          <a:p>
            <a:pPr marL="342900" indent="-342900">
              <a:buFont typeface="Arial" panose="020B0604020202020204" pitchFamily="34" charset="0"/>
              <a:buChar char="•"/>
            </a:pPr>
            <a:r>
              <a:rPr lang="fr-CA" sz="2400" dirty="0"/>
              <a:t>Soutien technique : 1 888 222-0775</a:t>
            </a:r>
          </a:p>
        </p:txBody>
      </p:sp>
      <p:pic>
        <p:nvPicPr>
          <p:cNvPr id="3" name="Picture 2" descr="Texte en rouge sur un fond noir  Description générée automatiquement">
            <a:extLst>
              <a:ext uri="{FF2B5EF4-FFF2-40B4-BE49-F238E27FC236}">
                <a16:creationId xmlns:a16="http://schemas.microsoft.com/office/drawing/2014/main" id="{B3C951E3-7711-B764-FCDE-8C973D53964F}"/>
              </a:ext>
            </a:extLst>
          </p:cNvPr>
          <p:cNvPicPr>
            <a:picLocks noChangeAspect="1"/>
          </p:cNvPicPr>
          <p:nvPr/>
        </p:nvPicPr>
        <p:blipFill>
          <a:blip r:embed="rId3"/>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206236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005CD83-C684-6F44-9518-8D0239B6FA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 y="0"/>
            <a:ext cx="12191991" cy="6248457"/>
          </a:xfrm>
          <a:prstGeom prst="rect">
            <a:avLst/>
          </a:prstGeom>
        </p:spPr>
      </p:pic>
      <p:sp>
        <p:nvSpPr>
          <p:cNvPr id="5" name="Title 4">
            <a:extLst>
              <a:ext uri="{FF2B5EF4-FFF2-40B4-BE49-F238E27FC236}">
                <a16:creationId xmlns:a16="http://schemas.microsoft.com/office/drawing/2014/main" id="{E0DAB867-ABE4-B64D-ABB7-C4D5B6457B73}"/>
              </a:ext>
            </a:extLst>
          </p:cNvPr>
          <p:cNvSpPr>
            <a:spLocks noGrp="1"/>
          </p:cNvSpPr>
          <p:nvPr>
            <p:ph type="ctrTitle"/>
          </p:nvPr>
        </p:nvSpPr>
        <p:spPr/>
        <p:txBody>
          <a:bodyPr/>
          <a:lstStyle/>
          <a:p>
            <a:r>
              <a:rPr lang="fr-CA"/>
              <a:t>Sommaire des garanties</a:t>
            </a:r>
          </a:p>
        </p:txBody>
      </p:sp>
      <p:sp>
        <p:nvSpPr>
          <p:cNvPr id="2" name="Slide Number Placeholder 1">
            <a:extLst>
              <a:ext uri="{FF2B5EF4-FFF2-40B4-BE49-F238E27FC236}">
                <a16:creationId xmlns:a16="http://schemas.microsoft.com/office/drawing/2014/main" id="{4C16D95D-5764-49FC-AA22-95B26967A17E}"/>
              </a:ext>
            </a:extLst>
          </p:cNvPr>
          <p:cNvSpPr>
            <a:spLocks noGrp="1"/>
          </p:cNvSpPr>
          <p:nvPr>
            <p:ph type="sldNum" sz="quarter" idx="18"/>
          </p:nvPr>
        </p:nvSpPr>
        <p:spPr/>
        <p:txBody>
          <a:bodyPr/>
          <a:lstStyle/>
          <a:p>
            <a:fld id="{3CBD822F-ED39-4FC2-B5B5-D2EAB6238DC3}" type="slidenum">
              <a:rPr lang="en-US" smtClean="0"/>
              <a:pPr/>
              <a:t>5</a:t>
            </a:fld>
            <a:endParaRPr lang="en-US"/>
          </a:p>
        </p:txBody>
      </p:sp>
      <p:pic>
        <p:nvPicPr>
          <p:cNvPr id="3" name="Picture 2" descr="Texte en rouge sur un fond noir  Description générée automatiquement">
            <a:extLst>
              <a:ext uri="{FF2B5EF4-FFF2-40B4-BE49-F238E27FC236}">
                <a16:creationId xmlns:a16="http://schemas.microsoft.com/office/drawing/2014/main" id="{82680C08-8CCB-AED9-20C0-CE8BAAC6AF8D}"/>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971060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171686" y="674578"/>
            <a:ext cx="5129784" cy="857250"/>
          </a:xfrm>
        </p:spPr>
        <p:txBody>
          <a:bodyPr/>
          <a:lstStyle/>
          <a:p>
            <a:r>
              <a:rPr lang="fr-CA"/>
              <a:t>Assurance vie de base et MMA offertes par l’employeur</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171686" y="1894609"/>
            <a:ext cx="5377186" cy="3860188"/>
          </a:xfrm>
        </p:spPr>
        <p:txBody>
          <a:bodyPr vert="horz" lIns="0" tIns="0" rIns="0" bIns="0" rtlCol="0" anchor="t">
            <a:normAutofit/>
          </a:bodyPr>
          <a:lstStyle/>
          <a:p>
            <a:pPr marL="0" indent="0">
              <a:spcBef>
                <a:spcPts val="600"/>
              </a:spcBef>
              <a:buClr>
                <a:schemeClr val="tx1"/>
              </a:buClr>
              <a:buNone/>
            </a:pPr>
            <a:r>
              <a:rPr lang="fr-CA" sz="1800" dirty="0">
                <a:cs typeface="Arial"/>
              </a:rPr>
              <a:t>Assurance vie de l’employé </a:t>
            </a:r>
          </a:p>
          <a:p>
            <a:pPr>
              <a:spcBef>
                <a:spcPts val="600"/>
              </a:spcBef>
              <a:buClr>
                <a:schemeClr val="tx1"/>
              </a:buClr>
            </a:pPr>
            <a:r>
              <a:rPr lang="fr-CA" sz="1800" dirty="0">
                <a:cs typeface="Arial"/>
              </a:rPr>
              <a:t>1 fois la rémunération annuelle :</a:t>
            </a:r>
          </a:p>
          <a:p>
            <a:pPr>
              <a:spcBef>
                <a:spcPts val="600"/>
              </a:spcBef>
              <a:buClr>
                <a:schemeClr val="tx1"/>
              </a:buClr>
            </a:pPr>
            <a:r>
              <a:rPr lang="fr-CA" sz="1800" dirty="0">
                <a:cs typeface="Arial"/>
              </a:rPr>
              <a:t>Aucun maximum sans preuve d’assurabilité</a:t>
            </a:r>
          </a:p>
          <a:p>
            <a:pPr>
              <a:spcBef>
                <a:spcPts val="600"/>
              </a:spcBef>
              <a:buClr>
                <a:schemeClr val="tx1"/>
              </a:buClr>
            </a:pPr>
            <a:r>
              <a:rPr lang="fr-CA" sz="1800" dirty="0">
                <a:cs typeface="Arial"/>
              </a:rPr>
              <a:t>Maximum global : 150 000 $</a:t>
            </a:r>
          </a:p>
          <a:p>
            <a:pPr marL="0" indent="0">
              <a:spcBef>
                <a:spcPts val="600"/>
              </a:spcBef>
              <a:buClr>
                <a:schemeClr val="tx1"/>
              </a:buClr>
              <a:buNone/>
            </a:pPr>
            <a:r>
              <a:rPr lang="fr-CA" sz="1800" dirty="0">
                <a:cs typeface="Arial"/>
              </a:rPr>
              <a:t>Assurance Mort ou mutilation accidentelles</a:t>
            </a:r>
          </a:p>
          <a:p>
            <a:pPr>
              <a:spcBef>
                <a:spcPts val="600"/>
              </a:spcBef>
              <a:buClr>
                <a:schemeClr val="tx1"/>
              </a:buClr>
            </a:pPr>
            <a:r>
              <a:rPr lang="fr-CA" sz="1800" dirty="0">
                <a:cs typeface="Arial"/>
              </a:rPr>
              <a:t>Correspond à votre assurance vie</a:t>
            </a:r>
          </a:p>
          <a:p>
            <a:pPr>
              <a:spcBef>
                <a:spcPts val="600"/>
              </a:spcBef>
              <a:buClr>
                <a:schemeClr val="tx1"/>
              </a:buClr>
            </a:pPr>
            <a:r>
              <a:rPr lang="fr-CA" sz="1800" dirty="0">
                <a:cs typeface="Arial"/>
              </a:rPr>
              <a:t>Une fois votre rémunération annuelle, jusqu’à un maximum global de 150 000 $</a:t>
            </a:r>
          </a:p>
          <a:p>
            <a:pPr>
              <a:spcBef>
                <a:spcPts val="600"/>
              </a:spcBef>
              <a:buClr>
                <a:schemeClr val="tx1"/>
              </a:buClr>
            </a:pPr>
            <a:r>
              <a:rPr lang="fr-CA" sz="1800" dirty="0">
                <a:cs typeface="Arial"/>
              </a:rPr>
              <a:t>Fin de la protection : Assurance vie à la retraite</a:t>
            </a:r>
          </a:p>
          <a:p>
            <a:pPr>
              <a:spcBef>
                <a:spcPts val="600"/>
              </a:spcBef>
              <a:buClr>
                <a:schemeClr val="tx1"/>
              </a:buClr>
            </a:pPr>
            <a:r>
              <a:rPr lang="fr-CA" sz="1800" dirty="0">
                <a:cs typeface="Arial"/>
              </a:rPr>
              <a:t>Fin de la protection : 70 ans (MMA)</a:t>
            </a:r>
          </a:p>
          <a:p>
            <a:pPr>
              <a:spcBef>
                <a:spcPts val="600"/>
              </a:spcBef>
              <a:buClr>
                <a:schemeClr val="tx1"/>
              </a:buClr>
            </a:pPr>
            <a:endParaRPr lang="en-CA" altLang="en-US" sz="2100"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fld id="{3CBD822F-ED39-4FC2-B5B5-D2EAB6238DC3}" type="slidenum">
              <a:rPr lang="en-US" smtClean="0"/>
              <a:pPr/>
              <a:t>6</a:t>
            </a:fld>
            <a:endParaRPr lang="en-US"/>
          </a:p>
        </p:txBody>
      </p:sp>
      <p:pic>
        <p:nvPicPr>
          <p:cNvPr id="9" name="Picture 8">
            <a:extLst>
              <a:ext uri="{FF2B5EF4-FFF2-40B4-BE49-F238E27FC236}">
                <a16:creationId xmlns:a16="http://schemas.microsoft.com/office/drawing/2014/main" id="{6192372C-B80E-49A4-864C-E81DB229F544}"/>
              </a:ext>
            </a:extLst>
          </p:cNvPr>
          <p:cNvPicPr>
            <a:picLocks noChangeAspect="1"/>
          </p:cNvPicPr>
          <p:nvPr/>
        </p:nvPicPr>
        <p:blipFill rotWithShape="1">
          <a:blip r:embed="rId3"/>
          <a:srcRect l="15757" t="13855" r="41720" b="8767"/>
          <a:stretch/>
        </p:blipFill>
        <p:spPr>
          <a:xfrm>
            <a:off x="972314" y="1103203"/>
            <a:ext cx="4544567" cy="4651594"/>
          </a:xfrm>
          <a:prstGeom prst="rect">
            <a:avLst/>
          </a:prstGeom>
        </p:spPr>
      </p:pic>
      <p:pic>
        <p:nvPicPr>
          <p:cNvPr id="6" name="Picture 5" descr="Texte en rouge sur un fond noir  Description générée automatiquement">
            <a:extLst>
              <a:ext uri="{FF2B5EF4-FFF2-40B4-BE49-F238E27FC236}">
                <a16:creationId xmlns:a16="http://schemas.microsoft.com/office/drawing/2014/main" id="{BE5F49FD-35EA-A86D-E6C5-6680A75BA99E}"/>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231921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5743074" y="1103203"/>
            <a:ext cx="6304547" cy="934144"/>
          </a:xfrm>
        </p:spPr>
        <p:txBody>
          <a:bodyPr/>
          <a:lstStyle/>
          <a:p>
            <a:r>
              <a:rPr lang="fr-CA" dirty="0"/>
              <a:t>Assurance vie facultative et assurance MMA facultative – employé et conjoint/partenaire domestique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135949" y="2230832"/>
            <a:ext cx="5295551" cy="3870021"/>
          </a:xfrm>
        </p:spPr>
        <p:txBody>
          <a:bodyPr vert="horz" lIns="0" tIns="0" rIns="0" bIns="0" rtlCol="0" anchor="t">
            <a:normAutofit/>
          </a:bodyPr>
          <a:lstStyle/>
          <a:p>
            <a:pPr marL="0" indent="0">
              <a:spcBef>
                <a:spcPts val="600"/>
              </a:spcBef>
              <a:buClr>
                <a:schemeClr val="tx1"/>
              </a:buClr>
              <a:buNone/>
            </a:pPr>
            <a:r>
              <a:rPr lang="fr-CA" sz="1800" u="sng" dirty="0">
                <a:cs typeface="Arial"/>
              </a:rPr>
              <a:t>Employé et conjoint/partenaire domestique</a:t>
            </a:r>
          </a:p>
          <a:p>
            <a:pPr>
              <a:spcBef>
                <a:spcPts val="600"/>
              </a:spcBef>
              <a:buClr>
                <a:schemeClr val="tx1"/>
              </a:buClr>
            </a:pPr>
            <a:r>
              <a:rPr lang="fr-CA" sz="1800" dirty="0">
                <a:cs typeface="Arial"/>
              </a:rPr>
              <a:t>La protection est offerte par tranches de 10 000 $, jusqu’à un maximum de 250 000 $.</a:t>
            </a:r>
          </a:p>
          <a:p>
            <a:pPr marL="0" indent="0">
              <a:spcBef>
                <a:spcPts val="600"/>
              </a:spcBef>
              <a:buClr>
                <a:schemeClr val="tx1"/>
              </a:buClr>
              <a:buNone/>
            </a:pPr>
            <a:endParaRPr lang="en-CA" altLang="en-US" sz="800" dirty="0">
              <a:cs typeface="Arial"/>
            </a:endParaRPr>
          </a:p>
          <a:p>
            <a:pPr>
              <a:spcBef>
                <a:spcPts val="600"/>
              </a:spcBef>
              <a:buClr>
                <a:schemeClr val="tx1"/>
              </a:buClr>
            </a:pPr>
            <a:r>
              <a:rPr lang="fr-CA" sz="1800" dirty="0">
                <a:cs typeface="Arial"/>
              </a:rPr>
              <a:t>Fin de la protection : L’employé ou le conjoint atteint l’âge de 70 ans, selon la première éventualité. </a:t>
            </a:r>
          </a:p>
          <a:p>
            <a:pPr>
              <a:spcBef>
                <a:spcPts val="600"/>
              </a:spcBef>
              <a:buClr>
                <a:schemeClr val="tx1"/>
              </a:buClr>
            </a:pPr>
            <a:r>
              <a:rPr lang="fr-CA" sz="1800" dirty="0">
                <a:cs typeface="Arial"/>
              </a:rPr>
              <a:t>Une preuve d’assurabilité est exigée pour tous les montants de protection.</a:t>
            </a:r>
          </a:p>
          <a:p>
            <a:pPr>
              <a:spcBef>
                <a:spcPts val="600"/>
              </a:spcBef>
              <a:buClr>
                <a:schemeClr val="tx1"/>
              </a:buClr>
            </a:pPr>
            <a:endParaRPr lang="fr-CA" sz="1800" dirty="0">
              <a:cs typeface="Arial"/>
            </a:endParaRPr>
          </a:p>
          <a:p>
            <a:pPr>
              <a:spcBef>
                <a:spcPts val="600"/>
              </a:spcBef>
              <a:buClr>
                <a:schemeClr val="tx1"/>
              </a:buClr>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7</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CB02C7BB-91E3-48A6-BC7D-0E744203A51C}"/>
              </a:ext>
            </a:extLst>
          </p:cNvPr>
          <p:cNvPicPr>
            <a:picLocks noChangeAspect="1"/>
          </p:cNvPicPr>
          <p:nvPr/>
        </p:nvPicPr>
        <p:blipFill rotWithShape="1">
          <a:blip r:embed="rId3">
            <a:extLst>
              <a:ext uri="{28A0092B-C50C-407E-A947-70E740481C1C}">
                <a14:useLocalDpi xmlns:a14="http://schemas.microsoft.com/office/drawing/2010/main"/>
              </a:ext>
            </a:extLst>
          </a:blip>
          <a:srcRect l="14747" r="41517" b="20416"/>
          <a:stretch/>
        </p:blipFill>
        <p:spPr>
          <a:xfrm>
            <a:off x="936008" y="1103203"/>
            <a:ext cx="4544567" cy="4651594"/>
          </a:xfrm>
          <a:prstGeom prst="rect">
            <a:avLst/>
          </a:prstGeom>
        </p:spPr>
      </p:pic>
      <p:pic>
        <p:nvPicPr>
          <p:cNvPr id="6" name="Picture 5" descr="Texte en rouge sur un fond noir  Description générée automatiquement">
            <a:extLst>
              <a:ext uri="{FF2B5EF4-FFF2-40B4-BE49-F238E27FC236}">
                <a16:creationId xmlns:a16="http://schemas.microsoft.com/office/drawing/2014/main" id="{40B67F46-B259-D590-9577-8FCB873B03B6}"/>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64779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096000" y="1162050"/>
            <a:ext cx="5375451" cy="486922"/>
          </a:xfrm>
        </p:spPr>
        <p:txBody>
          <a:bodyPr/>
          <a:lstStyle/>
          <a:p>
            <a:pPr lvl="0"/>
            <a:r>
              <a:rPr lang="fr-CA"/>
              <a:t>Assurance maladies graves facultative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135949" y="1825929"/>
            <a:ext cx="5295551" cy="3870021"/>
          </a:xfrm>
        </p:spPr>
        <p:txBody>
          <a:bodyPr vert="horz" lIns="0" tIns="0" rIns="0" bIns="0" rtlCol="0" anchor="t">
            <a:normAutofit fontScale="92500" lnSpcReduction="20000"/>
          </a:bodyPr>
          <a:lstStyle/>
          <a:p>
            <a:pPr marL="0" indent="0">
              <a:spcBef>
                <a:spcPts val="600"/>
              </a:spcBef>
              <a:buClr>
                <a:schemeClr val="tx1"/>
              </a:buClr>
              <a:buNone/>
            </a:pPr>
            <a:r>
              <a:rPr lang="fr-CA" sz="1800" u="sng">
                <a:cs typeface="Arial"/>
              </a:rPr>
              <a:t>Employé et conjoint/partenaire domestique</a:t>
            </a:r>
          </a:p>
          <a:p>
            <a:pPr>
              <a:spcBef>
                <a:spcPts val="600"/>
              </a:spcBef>
              <a:buClr>
                <a:schemeClr val="tx1"/>
              </a:buClr>
            </a:pPr>
            <a:r>
              <a:rPr lang="fr-CA" sz="1800">
                <a:cs typeface="Arial"/>
              </a:rPr>
              <a:t>La protection est offerte par tranches de 20 000 $, jusqu’à un maximum de 200 000 $.</a:t>
            </a:r>
          </a:p>
          <a:p>
            <a:pPr>
              <a:spcBef>
                <a:spcPts val="600"/>
              </a:spcBef>
              <a:buClr>
                <a:schemeClr val="tx1"/>
              </a:buClr>
            </a:pPr>
            <a:r>
              <a:rPr lang="fr-CA" sz="1800">
                <a:cs typeface="Arial"/>
              </a:rPr>
              <a:t>Minimum : 20 000 $</a:t>
            </a:r>
          </a:p>
          <a:p>
            <a:pPr>
              <a:spcBef>
                <a:spcPts val="600"/>
              </a:spcBef>
              <a:buClr>
                <a:schemeClr val="tx1"/>
              </a:buClr>
            </a:pPr>
            <a:r>
              <a:rPr lang="fr-CA" sz="1800">
                <a:cs typeface="Arial"/>
              </a:rPr>
              <a:t>30 000 $ sans preuve d’assurabilité si la demande est présentée dans les 31 jours suivant leur date d’admissibilité. </a:t>
            </a:r>
          </a:p>
          <a:p>
            <a:pPr>
              <a:spcBef>
                <a:spcPts val="600"/>
              </a:spcBef>
              <a:buClr>
                <a:schemeClr val="tx1"/>
              </a:buClr>
            </a:pPr>
            <a:r>
              <a:rPr lang="fr-CA" sz="1800">
                <a:cs typeface="Arial"/>
              </a:rPr>
              <a:t>Fin de la protection : L’employé ou le conjoint atteint l’âge de 70 ans, selon la première éventualité.</a:t>
            </a:r>
          </a:p>
          <a:p>
            <a:pPr marL="0" indent="0">
              <a:spcBef>
                <a:spcPts val="600"/>
              </a:spcBef>
              <a:buClr>
                <a:schemeClr val="tx1"/>
              </a:buClr>
              <a:buNone/>
            </a:pPr>
            <a:r>
              <a:rPr lang="fr-CA" sz="1800" u="sng">
                <a:cs typeface="Arial"/>
              </a:rPr>
              <a:t>Enfants</a:t>
            </a:r>
          </a:p>
          <a:p>
            <a:pPr>
              <a:spcBef>
                <a:spcPts val="600"/>
              </a:spcBef>
              <a:buClr>
                <a:schemeClr val="tx1"/>
              </a:buClr>
            </a:pPr>
            <a:r>
              <a:rPr lang="fr-CA" sz="1800">
                <a:cs typeface="Arial"/>
              </a:rPr>
              <a:t>La protection offerte par tranches de 5 000 $, jusqu’à un maximum de 20 000 $.</a:t>
            </a:r>
          </a:p>
          <a:p>
            <a:pPr>
              <a:spcBef>
                <a:spcPts val="600"/>
              </a:spcBef>
              <a:buClr>
                <a:schemeClr val="tx1"/>
              </a:buClr>
            </a:pPr>
            <a:r>
              <a:rPr lang="fr-CA" sz="1800">
                <a:cs typeface="Arial"/>
              </a:rPr>
              <a:t>Fin de la protection : L’employé atteint l’âge de 70 ans ou l’enfant atteint l’âge limite.</a:t>
            </a:r>
          </a:p>
          <a:p>
            <a:pPr marL="0" indent="0">
              <a:spcBef>
                <a:spcPts val="600"/>
              </a:spcBef>
              <a:buClr>
                <a:schemeClr val="tx1"/>
              </a:buClr>
              <a:buNone/>
            </a:pPr>
            <a:endParaRPr lang="en-CA" altLang="en-US" sz="900">
              <a:cs typeface="Arial"/>
            </a:endParaRPr>
          </a:p>
          <a:p>
            <a:pPr marL="0" indent="0">
              <a:spcBef>
                <a:spcPts val="600"/>
              </a:spcBef>
              <a:buClr>
                <a:schemeClr val="tx1"/>
              </a:buClr>
              <a:buNone/>
            </a:pPr>
            <a:endParaRPr lang="en-CA" altLang="en-US" sz="800">
              <a:cs typeface="Arial"/>
            </a:endParaRPr>
          </a:p>
          <a:p>
            <a:pPr>
              <a:spcBef>
                <a:spcPts val="600"/>
              </a:spcBef>
              <a:buClr>
                <a:schemeClr val="tx1"/>
              </a:buClr>
            </a:pPr>
            <a:endParaRPr lang="en-CA" altLang="en-US" sz="1800">
              <a:cs typeface="Arial"/>
            </a:endParaRPr>
          </a:p>
          <a:p>
            <a:pPr>
              <a:spcBef>
                <a:spcPts val="600"/>
              </a:spcBef>
              <a:buClr>
                <a:schemeClr val="tx1"/>
              </a:buClr>
            </a:pPr>
            <a:endParaRPr lang="en-CA" altLang="en-US">
              <a:cs typeface="Arial"/>
            </a:endParaRPr>
          </a:p>
          <a:p>
            <a:pPr marL="0" indent="0">
              <a:buNone/>
            </a:pPr>
            <a:endParaRPr lang="en-US"/>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8</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6" name="Picture 5" descr="Texte en rouge sur un fond noir  Description générée automatiquement">
            <a:extLst>
              <a:ext uri="{FF2B5EF4-FFF2-40B4-BE49-F238E27FC236}">
                <a16:creationId xmlns:a16="http://schemas.microsoft.com/office/drawing/2014/main" id="{40B67F46-B259-D590-9577-8FCB873B03B6}"/>
              </a:ext>
            </a:extLst>
          </p:cNvPr>
          <p:cNvPicPr>
            <a:picLocks noChangeAspect="1"/>
          </p:cNvPicPr>
          <p:nvPr/>
        </p:nvPicPr>
        <p:blipFill>
          <a:blip r:embed="rId3"/>
          <a:stretch>
            <a:fillRect/>
          </a:stretch>
        </p:blipFill>
        <p:spPr>
          <a:xfrm>
            <a:off x="496795" y="6383750"/>
            <a:ext cx="1944566" cy="404891"/>
          </a:xfrm>
          <a:prstGeom prst="rect">
            <a:avLst/>
          </a:prstGeom>
        </p:spPr>
      </p:pic>
      <p:pic>
        <p:nvPicPr>
          <p:cNvPr id="6146" name="Picture 2">
            <a:extLst>
              <a:ext uri="{FF2B5EF4-FFF2-40B4-BE49-F238E27FC236}">
                <a16:creationId xmlns:a16="http://schemas.microsoft.com/office/drawing/2014/main" id="{E98F9E39-C5D3-47C9-FA52-EE7E469A91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49" y="1162050"/>
            <a:ext cx="4924425" cy="453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6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FB51-74CB-FD4C-A0AC-F6CC8CEDDA86}"/>
              </a:ext>
            </a:extLst>
          </p:cNvPr>
          <p:cNvSpPr>
            <a:spLocks noGrp="1"/>
          </p:cNvSpPr>
          <p:nvPr>
            <p:ph type="ctrTitle"/>
          </p:nvPr>
        </p:nvSpPr>
        <p:spPr>
          <a:xfrm>
            <a:off x="6340166" y="1228725"/>
            <a:ext cx="5129784" cy="440797"/>
          </a:xfrm>
        </p:spPr>
        <p:txBody>
          <a:bodyPr/>
          <a:lstStyle/>
          <a:p>
            <a:r>
              <a:rPr lang="fr-CA"/>
              <a:t>Assurance invalidité de courte durée – membres de l’équipe à rémunération fixe</a:t>
            </a:r>
          </a:p>
        </p:txBody>
      </p:sp>
      <p:sp>
        <p:nvSpPr>
          <p:cNvPr id="13" name="Text Placeholder 12">
            <a:extLst>
              <a:ext uri="{FF2B5EF4-FFF2-40B4-BE49-F238E27FC236}">
                <a16:creationId xmlns:a16="http://schemas.microsoft.com/office/drawing/2014/main" id="{7C01C913-FD44-2844-9C7A-6883DA98690B}"/>
              </a:ext>
            </a:extLst>
          </p:cNvPr>
          <p:cNvSpPr>
            <a:spLocks noGrp="1"/>
          </p:cNvSpPr>
          <p:nvPr>
            <p:ph type="body" sz="quarter" idx="14"/>
          </p:nvPr>
        </p:nvSpPr>
        <p:spPr>
          <a:xfrm>
            <a:off x="6340166" y="2147285"/>
            <a:ext cx="4794830" cy="2563430"/>
          </a:xfrm>
        </p:spPr>
        <p:txBody>
          <a:bodyPr vert="horz" lIns="0" tIns="0" rIns="0" bIns="0" rtlCol="0" anchor="t">
            <a:normAutofit fontScale="62500" lnSpcReduction="20000"/>
          </a:bodyPr>
          <a:lstStyle/>
          <a:p>
            <a:pPr>
              <a:spcBef>
                <a:spcPts val="600"/>
              </a:spcBef>
              <a:buClr>
                <a:schemeClr val="tx1"/>
              </a:buClr>
            </a:pPr>
            <a:r>
              <a:rPr lang="fr-CA" sz="2600">
                <a:cs typeface="Arial"/>
              </a:rPr>
              <a:t>Période d’attente</a:t>
            </a:r>
          </a:p>
          <a:p>
            <a:pPr lvl="1">
              <a:spcBef>
                <a:spcPts val="600"/>
              </a:spcBef>
              <a:buClr>
                <a:schemeClr val="tx1"/>
              </a:buClr>
            </a:pPr>
            <a:r>
              <a:rPr lang="fr-CA" sz="2600">
                <a:cs typeface="Arial"/>
              </a:rPr>
              <a:t>Blessure : 0 jour civil</a:t>
            </a:r>
          </a:p>
          <a:p>
            <a:pPr lvl="1">
              <a:spcBef>
                <a:spcPts val="600"/>
              </a:spcBef>
              <a:buClr>
                <a:schemeClr val="tx1"/>
              </a:buClr>
            </a:pPr>
            <a:r>
              <a:rPr lang="fr-CA" sz="2600">
                <a:cs typeface="Arial"/>
              </a:rPr>
              <a:t>Maladie : 7 jours civils</a:t>
            </a:r>
          </a:p>
          <a:p>
            <a:pPr>
              <a:spcBef>
                <a:spcPts val="600"/>
              </a:spcBef>
              <a:buClr>
                <a:schemeClr val="tx1"/>
              </a:buClr>
            </a:pPr>
            <a:r>
              <a:rPr lang="fr-CA" sz="2600">
                <a:cs typeface="Arial"/>
              </a:rPr>
              <a:t>Période d’indemnisation : 17 semaines par demande de règlement</a:t>
            </a:r>
          </a:p>
          <a:p>
            <a:pPr>
              <a:spcBef>
                <a:spcPts val="600"/>
              </a:spcBef>
              <a:buClr>
                <a:schemeClr val="tx1"/>
              </a:buClr>
            </a:pPr>
            <a:r>
              <a:rPr lang="fr-CA" sz="2600">
                <a:cs typeface="Arial"/>
              </a:rPr>
              <a:t>Formule : 100 % de votre rémunération hebdomadaire jusqu’à un maximum global illimité</a:t>
            </a:r>
          </a:p>
          <a:p>
            <a:pPr>
              <a:spcBef>
                <a:spcPts val="600"/>
              </a:spcBef>
              <a:buClr>
                <a:schemeClr val="tx1"/>
              </a:buClr>
            </a:pPr>
            <a:r>
              <a:rPr lang="fr-CA" sz="2600">
                <a:cs typeface="Arial"/>
              </a:rPr>
              <a:t>Imposable</a:t>
            </a:r>
          </a:p>
          <a:p>
            <a:pPr>
              <a:spcBef>
                <a:spcPts val="600"/>
              </a:spcBef>
              <a:buClr>
                <a:schemeClr val="tx1"/>
              </a:buClr>
            </a:pPr>
            <a:r>
              <a:rPr lang="fr-CA" sz="2600">
                <a:cs typeface="Arial"/>
              </a:rPr>
              <a:t>Fin de la protection : À la retraite</a:t>
            </a:r>
          </a:p>
          <a:p>
            <a:pPr marL="0" indent="0">
              <a:spcBef>
                <a:spcPts val="0"/>
              </a:spcBef>
              <a:buClr>
                <a:schemeClr val="tx1"/>
              </a:buClr>
              <a:buNone/>
            </a:pPr>
            <a:endParaRPr lang="en-CA" altLang="en-US" sz="5500"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spcBef>
                <a:spcPts val="600"/>
              </a:spcBef>
              <a:buClr>
                <a:schemeClr val="tx1"/>
              </a:buClr>
              <a:buNone/>
            </a:pPr>
            <a:endParaRPr lang="en-CA" altLang="en-US" dirty="0">
              <a:cs typeface="Arial"/>
            </a:endParaRPr>
          </a:p>
          <a:p>
            <a:pPr marL="0" indent="0">
              <a:buNone/>
            </a:pPr>
            <a:endParaRPr lang="en-US" dirty="0"/>
          </a:p>
        </p:txBody>
      </p:sp>
      <p:sp>
        <p:nvSpPr>
          <p:cNvPr id="5" name="Slide Number Placeholder 4">
            <a:extLst>
              <a:ext uri="{FF2B5EF4-FFF2-40B4-BE49-F238E27FC236}">
                <a16:creationId xmlns:a16="http://schemas.microsoft.com/office/drawing/2014/main" id="{A1C74791-1A0F-3842-869B-D0E61023DEEB}"/>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fld id="{3CBD822F-ED39-4FC2-B5B5-D2EAB6238DC3}" type="slidenum">
              <a:rPr kumimoji="0" lang="en-US" sz="900" b="0" i="0" u="none" strike="noStrike" kern="1200" cap="none" spc="0" normalizeH="0" baseline="0" noProof="0" smtClean="0">
                <a:ln>
                  <a:noFill/>
                </a:ln>
                <a:solidFill>
                  <a:srgbClr val="51534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tab pos="1338263" algn="r"/>
                </a:tabLst>
                <a:defRPr/>
              </a:pPr>
              <a:t>9</a:t>
            </a:fld>
            <a:endParaRPr kumimoji="0" lang="en-US" sz="900" b="0" i="0" u="none" strike="noStrike" kern="1200" cap="none" spc="0" normalizeH="0" baseline="0" noProof="0">
              <a:ln>
                <a:noFill/>
              </a:ln>
              <a:solidFill>
                <a:srgbClr val="515349"/>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00FB334A-89A1-4578-6ECF-190E6CD48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145" y="1228725"/>
            <a:ext cx="4800600" cy="4400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e en rouge sur un fond noir  Description générée automatiquement">
            <a:extLst>
              <a:ext uri="{FF2B5EF4-FFF2-40B4-BE49-F238E27FC236}">
                <a16:creationId xmlns:a16="http://schemas.microsoft.com/office/drawing/2014/main" id="{C206A1A0-F13C-899B-F2F5-DE17E7176A0A}"/>
              </a:ext>
            </a:extLst>
          </p:cNvPr>
          <p:cNvPicPr>
            <a:picLocks noChangeAspect="1"/>
          </p:cNvPicPr>
          <p:nvPr/>
        </p:nvPicPr>
        <p:blipFill>
          <a:blip r:embed="rId4"/>
          <a:stretch>
            <a:fillRect/>
          </a:stretch>
        </p:blipFill>
        <p:spPr>
          <a:xfrm>
            <a:off x="496795" y="6383750"/>
            <a:ext cx="1944566" cy="404891"/>
          </a:xfrm>
          <a:prstGeom prst="rect">
            <a:avLst/>
          </a:prstGeom>
        </p:spPr>
      </p:pic>
    </p:spTree>
    <p:extLst>
      <p:ext uri="{BB962C8B-B14F-4D97-AF65-F5344CB8AC3E}">
        <p14:creationId xmlns:p14="http://schemas.microsoft.com/office/powerpoint/2010/main" val="1300615330"/>
      </p:ext>
    </p:extLst>
  </p:cSld>
  <p:clrMapOvr>
    <a:masterClrMapping/>
  </p:clrMapOvr>
</p:sld>
</file>

<file path=ppt/theme/theme1.xml><?xml version="1.0" encoding="utf-8"?>
<a:theme xmlns:a="http://schemas.openxmlformats.org/drawingml/2006/main" name="Office Theme">
  <a:themeElements>
    <a:clrScheme name="CL Custom 1">
      <a:dk1>
        <a:srgbClr val="515349"/>
      </a:dk1>
      <a:lt1>
        <a:srgbClr val="FFFFFF"/>
      </a:lt1>
      <a:dk2>
        <a:srgbClr val="BA0C2F"/>
      </a:dk2>
      <a:lt2>
        <a:srgbClr val="E2E2DF"/>
      </a:lt2>
      <a:accent1>
        <a:srgbClr val="838271"/>
      </a:accent1>
      <a:accent2>
        <a:srgbClr val="007CBF"/>
      </a:accent2>
      <a:accent3>
        <a:srgbClr val="862633"/>
      </a:accent3>
      <a:accent4>
        <a:srgbClr val="5F59A2"/>
      </a:accent4>
      <a:accent5>
        <a:srgbClr val="00BDF1"/>
      </a:accent5>
      <a:accent6>
        <a:srgbClr val="497D3B"/>
      </a:accent6>
      <a:hlink>
        <a:srgbClr val="BA0C2F"/>
      </a:hlink>
      <a:folHlink>
        <a:srgbClr val="007C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numCol="1" spcCol="228600" rtlCol="0">
        <a:noAutofit/>
      </a:bodyPr>
      <a:lstStyle>
        <a:defPPr marL="228600" indent="-228600" algn="l">
          <a:spcAft>
            <a:spcPts val="500"/>
          </a:spcAft>
          <a:buFont typeface="Arial" panose="020B0604020202020204" pitchFamily="34" charset="0"/>
          <a:buChar char="•"/>
          <a:defRPr sz="1200"/>
        </a:defPPr>
      </a:lstStyle>
    </a:txDef>
  </a:objectDefaults>
  <a:extraClrSchemeLst/>
  <a:extLst>
    <a:ext uri="{05A4C25C-085E-4340-85A3-A5531E510DB2}">
      <thm15:themeFamily xmlns:thm15="http://schemas.microsoft.com/office/thememl/2012/main" name="Presentation1" id="{54429ED3-B049-4C84-98D7-3565949D78F5}" vid="{773EB26B-B713-4F68-B15E-8C250F42851B}"/>
    </a:ext>
  </a:extLst>
</a:theme>
</file>

<file path=ppt/theme/theme2.xml><?xml version="1.0" encoding="utf-8"?>
<a:theme xmlns:a="http://schemas.openxmlformats.org/drawingml/2006/main" name="CanadaLife EN">
  <a:themeElements>
    <a:clrScheme name="CanadaLife-May2019">
      <a:dk1>
        <a:srgbClr val="515349"/>
      </a:dk1>
      <a:lt1>
        <a:srgbClr val="FFFFFF"/>
      </a:lt1>
      <a:dk2>
        <a:srgbClr val="BA0C2F"/>
      </a:dk2>
      <a:lt2>
        <a:srgbClr val="E2E2DF"/>
      </a:lt2>
      <a:accent1>
        <a:srgbClr val="007E7F"/>
      </a:accent1>
      <a:accent2>
        <a:srgbClr val="838271"/>
      </a:accent2>
      <a:accent3>
        <a:srgbClr val="862633"/>
      </a:accent3>
      <a:accent4>
        <a:srgbClr val="007CBF"/>
      </a:accent4>
      <a:accent5>
        <a:srgbClr val="00BDF1"/>
      </a:accent5>
      <a:accent6>
        <a:srgbClr val="5F59A2"/>
      </a:accent6>
      <a:hlink>
        <a:srgbClr val="BA0C2F"/>
      </a:hlink>
      <a:folHlink>
        <a:srgbClr val="007C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solidFill>
      </a:spPr>
      <a:bodyPr wrap="square" lIns="182880" tIns="182880" rIns="182880" bIns="182880" rtlCol="0" anchor="t" anchorCtr="0">
        <a:normAutofit/>
      </a:bodyPr>
      <a:lstStyle>
        <a:defPPr algn="l">
          <a:defRPr dirty="0" smtClean="0">
            <a:solidFill>
              <a:schemeClr val="tx1"/>
            </a:solidFill>
          </a:defRPr>
        </a:defPPr>
      </a:lstStyle>
      <a:style>
        <a:lnRef idx="3">
          <a:schemeClr val="lt1"/>
        </a:lnRef>
        <a:fillRef idx="1">
          <a:schemeClr val="accent2"/>
        </a:fillRef>
        <a:effectRef idx="1">
          <a:schemeClr val="accent2"/>
        </a:effectRef>
        <a:fontRef idx="minor">
          <a:schemeClr val="lt1"/>
        </a:fontRef>
      </a:style>
    </a:txDef>
  </a:objectDefaults>
  <a:extraClrSchemeLst/>
  <a:extLst>
    <a:ext uri="{05A4C25C-085E-4340-85A3-A5531E510DB2}">
      <thm15:themeFamily xmlns:thm15="http://schemas.microsoft.com/office/thememl/2012/main" name="CanadaLife EN" id="{1028A4C5-7CAB-4251-B7F9-14C495ABE0AF}" vid="{40541A4C-625F-46BF-B485-E2C75012CD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7587810B91044095599B2FF9251268" ma:contentTypeVersion="16" ma:contentTypeDescription="Create a new document." ma:contentTypeScope="" ma:versionID="f61793536f2269515f9326cf84f86fd5">
  <xsd:schema xmlns:xsd="http://www.w3.org/2001/XMLSchema" xmlns:xs="http://www.w3.org/2001/XMLSchema" xmlns:p="http://schemas.microsoft.com/office/2006/metadata/properties" xmlns:ns2="997a95da-3068-438f-ad92-afd1bcb7a315" xmlns:ns3="d4f4f6ed-46e6-422d-a785-58d1f4bd19b8" xmlns:ns4="7f67709b-878a-42c7-8be1-e96c6fbf02ec" targetNamespace="http://schemas.microsoft.com/office/2006/metadata/properties" ma:root="true" ma:fieldsID="18eceead4100487f0f485689a0e989de" ns2:_="" ns3:_="" ns4:_="">
    <xsd:import namespace="997a95da-3068-438f-ad92-afd1bcb7a315"/>
    <xsd:import namespace="d4f4f6ed-46e6-422d-a785-58d1f4bd19b8"/>
    <xsd:import namespace="7f67709b-878a-42c7-8be1-e96c6fbf02ec"/>
    <xsd:element name="properties">
      <xsd:complexType>
        <xsd:sequence>
          <xsd:element name="documentManagement">
            <xsd:complexType>
              <xsd:all>
                <xsd:element ref="ns2:InitiativeName" minOccurs="0"/>
                <xsd:element ref="ns2:ChargeCode" minOccurs="0"/>
                <xsd:element ref="ns3:MediaServiceAutoTags" minOccurs="0"/>
                <xsd:element ref="ns3:MediaServiceOCR" minOccurs="0"/>
                <xsd:element ref="ns3:MediaServiceDateTaken" minOccurs="0"/>
                <xsd:element ref="ns3:MediaServiceLocation" minOccurs="0"/>
                <xsd:element ref="ns3:Active" minOccurs="0"/>
                <xsd:element ref="ns3:MediaServiceGenerationTime" minOccurs="0"/>
                <xsd:element ref="ns3:MediaServiceEventHashCode" minOccurs="0"/>
                <xsd:element ref="ns3:MediaServiceAutoKeyPoints" minOccurs="0"/>
                <xsd:element ref="ns3:MediaServiceKeyPoints" minOccurs="0"/>
                <xsd:element ref="ns3:Link" minOccurs="0"/>
                <xsd:element ref="ns3:MediaServiceMetadata" minOccurs="0"/>
                <xsd:element ref="ns3:MediaServiceFastMetadata" minOccurs="0"/>
                <xsd:element ref="ns4:SharedWithUsers" minOccurs="0"/>
                <xsd:element ref="ns4:SharedWithDetails" minOccurs="0"/>
                <xsd:element ref="ns3:MediaLengthInSeconds" minOccurs="0"/>
                <xsd:element ref="ns3:Regionaldesign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a95da-3068-438f-ad92-afd1bcb7a315" elementFormDefault="qualified">
    <xsd:import namespace="http://schemas.microsoft.com/office/2006/documentManagement/types"/>
    <xsd:import namespace="http://schemas.microsoft.com/office/infopath/2007/PartnerControls"/>
    <xsd:element name="InitiativeName" ma:index="8" nillable="true" ma:displayName="InitiativeName" ma:internalName="InitiativeName">
      <xsd:simpleType>
        <xsd:restriction base="dms:Text">
          <xsd:maxLength value="255"/>
        </xsd:restriction>
      </xsd:simpleType>
    </xsd:element>
    <xsd:element name="ChargeCode" ma:index="9" nillable="true" ma:displayName="ChargeCode" ma:internalName="ChargeCod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f4f6ed-46e6-422d-a785-58d1f4bd19b8"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Active" ma:index="14" nillable="true" ma:displayName="Active" ma:default="0" ma:description="Heather and Drew's sneaky plan to make active folders rise to the top" ma:format="Dropdown" ma:internalName="Active">
      <xsd:simpleType>
        <xsd:restriction base="dms:Boolea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ink" ma:index="19" nillable="true" ma:displayName="Link" ma:description="Link to the document&#10;"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MediaLengthInSeconds" ma:index="24" nillable="true" ma:displayName="Length (seconds)" ma:internalName="MediaLengthInSeconds" ma:readOnly="true">
      <xsd:simpleType>
        <xsd:restriction base="dms:Unknown"/>
      </xsd:simpleType>
    </xsd:element>
    <xsd:element name="Regionaldesignate" ma:index="25" nillable="true" ma:displayName="Regional designate" ma:description="the person in the region responsible to identify clients to be excluded" ma:format="Dropdown" ma:internalName="Regionaldesign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67709b-878a-42c7-8be1-e96c6fbf02ec"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1a1608f-2208-40e5-9331-733f061a9c11"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ink xmlns="d4f4f6ed-46e6-422d-a785-58d1f4bd19b8">
      <Url xsi:nil="true"/>
      <Description xsi:nil="true"/>
    </Link>
    <InitiativeName xmlns="997a95da-3068-438f-ad92-afd1bcb7a315" xsi:nil="true"/>
    <ChargeCode xmlns="997a95da-3068-438f-ad92-afd1bcb7a315" xsi:nil="true"/>
    <Active xmlns="d4f4f6ed-46e6-422d-a785-58d1f4bd19b8">false</Active>
    <SharedWithUsers xmlns="7f67709b-878a-42c7-8be1-e96c6fbf02ec">
      <UserInfo>
        <DisplayName>Liu, Tong (Teresa)</DisplayName>
        <AccountId>4925</AccountId>
        <AccountType/>
      </UserInfo>
      <UserInfo>
        <DisplayName>Mancuso, Marilena</DisplayName>
        <AccountId>1649</AccountId>
        <AccountType/>
      </UserInfo>
      <UserInfo>
        <DisplayName>Periard, Josh</DisplayName>
        <AccountId>3317</AccountId>
        <AccountType/>
      </UserInfo>
      <UserInfo>
        <DisplayName>Lopes-Kozack, Ricarda</DisplayName>
        <AccountId>1644</AccountId>
        <AccountType/>
      </UserInfo>
      <UserInfo>
        <DisplayName>Eto, Sharon</DisplayName>
        <AccountId>1902</AccountId>
        <AccountType/>
      </UserInfo>
      <UserInfo>
        <DisplayName>Verreault, Paule</DisplayName>
        <AccountId>1393</AccountId>
        <AccountType/>
      </UserInfo>
    </SharedWithUsers>
    <Regionaldesignate xmlns="d4f4f6ed-46e6-422d-a785-58d1f4bd19b8" xsi:nil="true"/>
  </documentManagement>
</p:properties>
</file>

<file path=customXml/itemProps1.xml><?xml version="1.0" encoding="utf-8"?>
<ds:datastoreItem xmlns:ds="http://schemas.openxmlformats.org/officeDocument/2006/customXml" ds:itemID="{54531594-CE11-41E8-B53C-FC7F0FBA55B1}">
  <ds:schemaRefs>
    <ds:schemaRef ds:uri="7f67709b-878a-42c7-8be1-e96c6fbf02ec"/>
    <ds:schemaRef ds:uri="997a95da-3068-438f-ad92-afd1bcb7a315"/>
    <ds:schemaRef ds:uri="d4f4f6ed-46e6-422d-a785-58d1f4bd19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52DA446-80FE-4628-9723-21D9DFD6CD20}">
  <ds:schemaRefs>
    <ds:schemaRef ds:uri="Microsoft.SharePoint.Taxonomy.ContentTypeSync"/>
  </ds:schemaRefs>
</ds:datastoreItem>
</file>

<file path=customXml/itemProps3.xml><?xml version="1.0" encoding="utf-8"?>
<ds:datastoreItem xmlns:ds="http://schemas.openxmlformats.org/officeDocument/2006/customXml" ds:itemID="{C527D5C0-4611-4D58-8B01-F5648B878F84}">
  <ds:schemaRefs>
    <ds:schemaRef ds:uri="http://schemas.microsoft.com/sharepoint/v3/contenttype/forms"/>
  </ds:schemaRefs>
</ds:datastoreItem>
</file>

<file path=customXml/itemProps4.xml><?xml version="1.0" encoding="utf-8"?>
<ds:datastoreItem xmlns:ds="http://schemas.openxmlformats.org/officeDocument/2006/customXml" ds:itemID="{9A97B2ED-9DA1-4BEB-B2A8-D353E8FD1849}">
  <ds:schemaRefs>
    <ds:schemaRef ds:uri="7f67709b-878a-42c7-8be1-e96c6fbf02ec"/>
    <ds:schemaRef ds:uri="997a95da-3068-438f-ad92-afd1bcb7a315"/>
    <ds:schemaRef ds:uri="d4f4f6ed-46e6-422d-a785-58d1f4bd19b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677</TotalTime>
  <Words>3994</Words>
  <Application>Microsoft Office PowerPoint</Application>
  <PresentationFormat>Grand écran</PresentationFormat>
  <Paragraphs>520</Paragraphs>
  <Slides>36</Slides>
  <Notes>34</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36</vt:i4>
      </vt:variant>
    </vt:vector>
  </HeadingPairs>
  <TitlesOfParts>
    <vt:vector size="44" baseType="lpstr">
      <vt:lpstr>Arial</vt:lpstr>
      <vt:lpstr>Arial,Sans-Serif</vt:lpstr>
      <vt:lpstr>Calibri</vt:lpstr>
      <vt:lpstr>Segoe UI</vt:lpstr>
      <vt:lpstr>Symbol</vt:lpstr>
      <vt:lpstr>Wingdings</vt:lpstr>
      <vt:lpstr>Office Theme</vt:lpstr>
      <vt:lpstr>CanadaLife EN</vt:lpstr>
      <vt:lpstr>Bienvenue  Michaels Canada SRI</vt:lpstr>
      <vt:lpstr>Aperçu du programme</vt:lpstr>
      <vt:lpstr>Bienvenue à la Canada Vie,  fournisseur de votre régime de garanties!</vt:lpstr>
      <vt:lpstr>Numéros dont vous aurez besoin</vt:lpstr>
      <vt:lpstr>Sommaire des garanties</vt:lpstr>
      <vt:lpstr>Assurance vie de base et MMA offertes par l’employeur</vt:lpstr>
      <vt:lpstr>Assurance vie facultative et assurance MMA facultative – employé et conjoint/partenaire domestique</vt:lpstr>
      <vt:lpstr>Assurance maladies graves facultative</vt:lpstr>
      <vt:lpstr>Assurance invalidité de courte durée – membres de l’équipe à rémunération fixe</vt:lpstr>
      <vt:lpstr>Assurance invalidité de courte durée – membres de l’équipe à rémunération horaire</vt:lpstr>
      <vt:lpstr>Invalidité de longue durée</vt:lpstr>
      <vt:lpstr>Médicaments</vt:lpstr>
      <vt:lpstr>Médicaments – Reformulary</vt:lpstr>
      <vt:lpstr>Assurance maladie supplémentaire</vt:lpstr>
      <vt:lpstr>Praticiens paramédicaux </vt:lpstr>
      <vt:lpstr>Soins de la vue</vt:lpstr>
      <vt:lpstr>Soins reçus à l’étranger</vt:lpstr>
      <vt:lpstr>Avec vous lorsque vous êtes en voyage</vt:lpstr>
      <vt:lpstr>Soins dentaires</vt:lpstr>
      <vt:lpstr>Soins dentaires</vt:lpstr>
      <vt:lpstr>Ma Canada Vie au travail</vt:lpstr>
      <vt:lpstr>Ma Canada Vie au travail</vt:lpstr>
      <vt:lpstr>Tableau de bord </vt:lpstr>
      <vt:lpstr>Application Ma Canada Vie au travail</vt:lpstr>
      <vt:lpstr>L’application Ma Canada Vie au travail – carte numérique</vt:lpstr>
      <vt:lpstr>Ressources pour le mieux-être</vt:lpstr>
      <vt:lpstr>Mon réseau santé</vt:lpstr>
      <vt:lpstr>Bibliothèque de santé</vt:lpstr>
      <vt:lpstr>Stratégies en milieu de travail sur la santé mentale</vt:lpstr>
      <vt:lpstr>Consult+</vt:lpstr>
      <vt:lpstr>Une clinique de soins de santé virtuelle qui suit les participants partout</vt:lpstr>
      <vt:lpstr>Avantages pour vous</vt:lpstr>
      <vt:lpstr>Thérapie autonome</vt:lpstr>
      <vt:lpstr>N’attendez pas!</vt:lpstr>
      <vt:lpstr>Des questions?</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Bunzl employee Session</dc:title>
  <dc:creator>Walpole, Michael</dc:creator>
  <cp:lastModifiedBy>Khalifi, Kawtar</cp:lastModifiedBy>
  <cp:revision>35</cp:revision>
  <dcterms:created xsi:type="dcterms:W3CDTF">2021-03-10T20:37:48Z</dcterms:created>
  <dcterms:modified xsi:type="dcterms:W3CDTF">2023-09-28T13:56:15Z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0x010100D27587810B91044095599B2FF9251268</vt:lpwstr>
  </property>
  <property fmtid="{D5CDD505-2E9C-101B-9397-08002B2CF9AE}" pid="3" name="MSIP_Label_b07bbe84-2447-47ed-9f95-d9c34bc076ba_Enabled">
    <vt:lpwstr>true</vt:lpwstr>
  </property>
  <property fmtid="{D5CDD505-2E9C-101B-9397-08002B2CF9AE}" pid="4" name="MSIP_Label_b07bbe84-2447-47ed-9f95-d9c34bc076ba_SetDate">
    <vt:lpwstr>2022-03-14T14:13:47Z</vt:lpwstr>
  </property>
  <property fmtid="{D5CDD505-2E9C-101B-9397-08002B2CF9AE}" pid="5" name="MSIP_Label_b07bbe84-2447-47ed-9f95-d9c34bc076ba_Method">
    <vt:lpwstr>Standard</vt:lpwstr>
  </property>
  <property fmtid="{D5CDD505-2E9C-101B-9397-08002B2CF9AE}" pid="6" name="MSIP_Label_b07bbe84-2447-47ed-9f95-d9c34bc076ba_Name">
    <vt:lpwstr>Confidential</vt:lpwstr>
  </property>
  <property fmtid="{D5CDD505-2E9C-101B-9397-08002B2CF9AE}" pid="7" name="MSIP_Label_b07bbe84-2447-47ed-9f95-d9c34bc076ba_SiteId">
    <vt:lpwstr>633f3069-d670-4419-9fee-2ab4251c88ee</vt:lpwstr>
  </property>
  <property fmtid="{D5CDD505-2E9C-101B-9397-08002B2CF9AE}" pid="8" name="MSIP_Label_b07bbe84-2447-47ed-9f95-d9c34bc076ba_ActionId">
    <vt:lpwstr>7fd6a739-0921-4f19-affb-8c28966287a2</vt:lpwstr>
  </property>
  <property fmtid="{D5CDD505-2E9C-101B-9397-08002B2CF9AE}" pid="9" name="MSIP_Label_b07bbe84-2447-47ed-9f95-d9c34bc076ba_ContentBits">
    <vt:lpwstr>0</vt:lpwstr>
  </property>
</Properties>
</file>